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8" r:id="rId2"/>
  </p:sldMasterIdLst>
  <p:notesMasterIdLst>
    <p:notesMasterId r:id="rId48"/>
  </p:notesMasterIdLst>
  <p:handoutMasterIdLst>
    <p:handoutMasterId r:id="rId49"/>
  </p:handoutMasterIdLst>
  <p:sldIdLst>
    <p:sldId id="317" r:id="rId3"/>
    <p:sldId id="262" r:id="rId4"/>
    <p:sldId id="374" r:id="rId5"/>
    <p:sldId id="375" r:id="rId6"/>
    <p:sldId id="376" r:id="rId7"/>
    <p:sldId id="377" r:id="rId8"/>
    <p:sldId id="378" r:id="rId9"/>
    <p:sldId id="379" r:id="rId10"/>
    <p:sldId id="380" r:id="rId11"/>
    <p:sldId id="386" r:id="rId12"/>
    <p:sldId id="381" r:id="rId13"/>
    <p:sldId id="327" r:id="rId14"/>
    <p:sldId id="382" r:id="rId15"/>
    <p:sldId id="338" r:id="rId16"/>
    <p:sldId id="350" r:id="rId17"/>
    <p:sldId id="349" r:id="rId18"/>
    <p:sldId id="351" r:id="rId19"/>
    <p:sldId id="352" r:id="rId20"/>
    <p:sldId id="329" r:id="rId21"/>
    <p:sldId id="334" r:id="rId22"/>
    <p:sldId id="339" r:id="rId23"/>
    <p:sldId id="367" r:id="rId24"/>
    <p:sldId id="368" r:id="rId25"/>
    <p:sldId id="370" r:id="rId26"/>
    <p:sldId id="369" r:id="rId27"/>
    <p:sldId id="383" r:id="rId28"/>
    <p:sldId id="356" r:id="rId29"/>
    <p:sldId id="328" r:id="rId30"/>
    <p:sldId id="387" r:id="rId31"/>
    <p:sldId id="358" r:id="rId32"/>
    <p:sldId id="359" r:id="rId33"/>
    <p:sldId id="385" r:id="rId34"/>
    <p:sldId id="384" r:id="rId35"/>
    <p:sldId id="346" r:id="rId36"/>
    <p:sldId id="347" r:id="rId37"/>
    <p:sldId id="348" r:id="rId38"/>
    <p:sldId id="331" r:id="rId39"/>
    <p:sldId id="341" r:id="rId40"/>
    <p:sldId id="361" r:id="rId41"/>
    <p:sldId id="389" r:id="rId42"/>
    <p:sldId id="390" r:id="rId43"/>
    <p:sldId id="391" r:id="rId44"/>
    <p:sldId id="311" r:id="rId45"/>
    <p:sldId id="322" r:id="rId46"/>
    <p:sldId id="312" r:id="rId47"/>
  </p:sldIdLst>
  <p:sldSz cx="12192000" cy="6858000"/>
  <p:notesSz cx="7010400" cy="92964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6463" autoAdjust="0"/>
  </p:normalViewPr>
  <p:slideViewPr>
    <p:cSldViewPr snapToGrid="0">
      <p:cViewPr varScale="1">
        <p:scale>
          <a:sx n="98" d="100"/>
          <a:sy n="98" d="100"/>
        </p:scale>
        <p:origin x="276" y="96"/>
      </p:cViewPr>
      <p:guideLst/>
    </p:cSldViewPr>
  </p:slideViewPr>
  <p:outlineViewPr>
    <p:cViewPr>
      <p:scale>
        <a:sx n="33" d="100"/>
        <a:sy n="33" d="100"/>
      </p:scale>
      <p:origin x="0" y="-196"/>
    </p:cViewPr>
  </p:outlineViewPr>
  <p:notesTextViewPr>
    <p:cViewPr>
      <p:scale>
        <a:sx n="1" d="1"/>
        <a:sy n="1" d="1"/>
      </p:scale>
      <p:origin x="0" y="0"/>
    </p:cViewPr>
  </p:notesTextViewPr>
  <p:notesViewPr>
    <p:cSldViewPr snapToGrid="0">
      <p:cViewPr varScale="1">
        <p:scale>
          <a:sx n="45" d="100"/>
          <a:sy n="45" d="100"/>
        </p:scale>
        <p:origin x="28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765D03-7031-4FF0-86AF-D02A82BAE6FF}"/>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756276-3BB7-4320-8D30-D8745754FF41}"/>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551A2D9-1A46-49A6-8B28-9600EC56CCAD}" type="datetimeFigureOut">
              <a:rPr lang="en-US" smtClean="0"/>
              <a:t>11/2/2022</a:t>
            </a:fld>
            <a:endParaRPr lang="en-US"/>
          </a:p>
        </p:txBody>
      </p:sp>
      <p:sp>
        <p:nvSpPr>
          <p:cNvPr id="4" name="Footer Placeholder 3">
            <a:extLst>
              <a:ext uri="{FF2B5EF4-FFF2-40B4-BE49-F238E27FC236}">
                <a16:creationId xmlns:a16="http://schemas.microsoft.com/office/drawing/2014/main" id="{EEF48166-0637-4F23-9C3F-EF087BE0E34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075BCD-1328-4FFE-86D4-27368F07873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2C0F8BB-B424-4F8A-8424-25193F6CDB69}" type="slidenum">
              <a:rPr lang="en-US" smtClean="0"/>
              <a:t>‹#›</a:t>
            </a:fld>
            <a:endParaRPr lang="en-US"/>
          </a:p>
        </p:txBody>
      </p:sp>
    </p:spTree>
    <p:extLst>
      <p:ext uri="{BB962C8B-B14F-4D97-AF65-F5344CB8AC3E}">
        <p14:creationId xmlns:p14="http://schemas.microsoft.com/office/powerpoint/2010/main" val="3359960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257373-217F-4EE7-BD3F-C834312F4666}" type="datetimeFigureOut">
              <a:rPr lang="en-US" smtClean="0"/>
              <a:t>11/2/2022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A2210A-B982-4DD0-BD45-175575B95833}" type="slidenum">
              <a:rPr lang="en-US" smtClean="0"/>
              <a:t>‹#›</a:t>
            </a:fld>
            <a:endParaRPr lang="en-US"/>
          </a:p>
        </p:txBody>
      </p:sp>
    </p:spTree>
    <p:extLst>
      <p:ext uri="{BB962C8B-B14F-4D97-AF65-F5344CB8AC3E}">
        <p14:creationId xmlns:p14="http://schemas.microsoft.com/office/powerpoint/2010/main" val="1269710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01587B-8E3E-4BA5-9AEB-812BC21FFB02}" type="slidenum">
              <a:rPr lang="en-US" smtClean="0"/>
              <a:t>1</a:t>
            </a:fld>
            <a:endParaRPr lang="en-US"/>
          </a:p>
        </p:txBody>
      </p:sp>
    </p:spTree>
    <p:extLst>
      <p:ext uri="{BB962C8B-B14F-4D97-AF65-F5344CB8AC3E}">
        <p14:creationId xmlns:p14="http://schemas.microsoft.com/office/powerpoint/2010/main" val="199476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10</a:t>
            </a:fld>
            <a:endParaRPr lang="en-US"/>
          </a:p>
        </p:txBody>
      </p:sp>
    </p:spTree>
    <p:extLst>
      <p:ext uri="{BB962C8B-B14F-4D97-AF65-F5344CB8AC3E}">
        <p14:creationId xmlns:p14="http://schemas.microsoft.com/office/powerpoint/2010/main" val="268890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11</a:t>
            </a:fld>
            <a:endParaRPr lang="en-US"/>
          </a:p>
        </p:txBody>
      </p:sp>
    </p:spTree>
    <p:extLst>
      <p:ext uri="{BB962C8B-B14F-4D97-AF65-F5344CB8AC3E}">
        <p14:creationId xmlns:p14="http://schemas.microsoft.com/office/powerpoint/2010/main" val="215216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12</a:t>
            </a:fld>
            <a:endParaRPr lang="en-US"/>
          </a:p>
        </p:txBody>
      </p:sp>
    </p:spTree>
    <p:extLst>
      <p:ext uri="{BB962C8B-B14F-4D97-AF65-F5344CB8AC3E}">
        <p14:creationId xmlns:p14="http://schemas.microsoft.com/office/powerpoint/2010/main" val="2538349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13</a:t>
            </a:fld>
            <a:endParaRPr lang="en-US"/>
          </a:p>
        </p:txBody>
      </p:sp>
    </p:spTree>
    <p:extLst>
      <p:ext uri="{BB962C8B-B14F-4D97-AF65-F5344CB8AC3E}">
        <p14:creationId xmlns:p14="http://schemas.microsoft.com/office/powerpoint/2010/main" val="225988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14</a:t>
            </a:fld>
            <a:endParaRPr lang="en-US"/>
          </a:p>
        </p:txBody>
      </p:sp>
    </p:spTree>
    <p:extLst>
      <p:ext uri="{BB962C8B-B14F-4D97-AF65-F5344CB8AC3E}">
        <p14:creationId xmlns:p14="http://schemas.microsoft.com/office/powerpoint/2010/main" val="843193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15</a:t>
            </a:fld>
            <a:endParaRPr lang="en-US"/>
          </a:p>
        </p:txBody>
      </p:sp>
    </p:spTree>
    <p:extLst>
      <p:ext uri="{BB962C8B-B14F-4D97-AF65-F5344CB8AC3E}">
        <p14:creationId xmlns:p14="http://schemas.microsoft.com/office/powerpoint/2010/main" val="81865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16</a:t>
            </a:fld>
            <a:endParaRPr lang="en-US"/>
          </a:p>
        </p:txBody>
      </p:sp>
    </p:spTree>
    <p:extLst>
      <p:ext uri="{BB962C8B-B14F-4D97-AF65-F5344CB8AC3E}">
        <p14:creationId xmlns:p14="http://schemas.microsoft.com/office/powerpoint/2010/main" val="989062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17</a:t>
            </a:fld>
            <a:endParaRPr lang="en-US"/>
          </a:p>
        </p:txBody>
      </p:sp>
    </p:spTree>
    <p:extLst>
      <p:ext uri="{BB962C8B-B14F-4D97-AF65-F5344CB8AC3E}">
        <p14:creationId xmlns:p14="http://schemas.microsoft.com/office/powerpoint/2010/main" val="1038131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18</a:t>
            </a:fld>
            <a:endParaRPr lang="en-US"/>
          </a:p>
        </p:txBody>
      </p:sp>
    </p:spTree>
    <p:extLst>
      <p:ext uri="{BB962C8B-B14F-4D97-AF65-F5344CB8AC3E}">
        <p14:creationId xmlns:p14="http://schemas.microsoft.com/office/powerpoint/2010/main" val="4026552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19</a:t>
            </a:fld>
            <a:endParaRPr lang="en-US"/>
          </a:p>
        </p:txBody>
      </p:sp>
    </p:spTree>
    <p:extLst>
      <p:ext uri="{BB962C8B-B14F-4D97-AF65-F5344CB8AC3E}">
        <p14:creationId xmlns:p14="http://schemas.microsoft.com/office/powerpoint/2010/main" val="38146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a:t>
            </a:fld>
            <a:endParaRPr lang="en-US"/>
          </a:p>
        </p:txBody>
      </p:sp>
    </p:spTree>
    <p:extLst>
      <p:ext uri="{BB962C8B-B14F-4D97-AF65-F5344CB8AC3E}">
        <p14:creationId xmlns:p14="http://schemas.microsoft.com/office/powerpoint/2010/main" val="2718020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20</a:t>
            </a:fld>
            <a:endParaRPr lang="en-US"/>
          </a:p>
        </p:txBody>
      </p:sp>
    </p:spTree>
    <p:extLst>
      <p:ext uri="{BB962C8B-B14F-4D97-AF65-F5344CB8AC3E}">
        <p14:creationId xmlns:p14="http://schemas.microsoft.com/office/powerpoint/2010/main" val="309436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21</a:t>
            </a:fld>
            <a:endParaRPr lang="en-US"/>
          </a:p>
        </p:txBody>
      </p:sp>
    </p:spTree>
    <p:extLst>
      <p:ext uri="{BB962C8B-B14F-4D97-AF65-F5344CB8AC3E}">
        <p14:creationId xmlns:p14="http://schemas.microsoft.com/office/powerpoint/2010/main" val="3398067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22</a:t>
            </a:fld>
            <a:endParaRPr lang="en-US"/>
          </a:p>
        </p:txBody>
      </p:sp>
    </p:spTree>
    <p:extLst>
      <p:ext uri="{BB962C8B-B14F-4D97-AF65-F5344CB8AC3E}">
        <p14:creationId xmlns:p14="http://schemas.microsoft.com/office/powerpoint/2010/main" val="2796955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23</a:t>
            </a:fld>
            <a:endParaRPr lang="en-US"/>
          </a:p>
        </p:txBody>
      </p:sp>
    </p:spTree>
    <p:extLst>
      <p:ext uri="{BB962C8B-B14F-4D97-AF65-F5344CB8AC3E}">
        <p14:creationId xmlns:p14="http://schemas.microsoft.com/office/powerpoint/2010/main" val="342812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24</a:t>
            </a:fld>
            <a:endParaRPr lang="en-US"/>
          </a:p>
        </p:txBody>
      </p:sp>
    </p:spTree>
    <p:extLst>
      <p:ext uri="{BB962C8B-B14F-4D97-AF65-F5344CB8AC3E}">
        <p14:creationId xmlns:p14="http://schemas.microsoft.com/office/powerpoint/2010/main" val="1459231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25</a:t>
            </a:fld>
            <a:endParaRPr lang="en-US"/>
          </a:p>
        </p:txBody>
      </p:sp>
    </p:spTree>
    <p:extLst>
      <p:ext uri="{BB962C8B-B14F-4D97-AF65-F5344CB8AC3E}">
        <p14:creationId xmlns:p14="http://schemas.microsoft.com/office/powerpoint/2010/main" val="1889568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26</a:t>
            </a:fld>
            <a:endParaRPr lang="en-US"/>
          </a:p>
        </p:txBody>
      </p:sp>
    </p:spTree>
    <p:extLst>
      <p:ext uri="{BB962C8B-B14F-4D97-AF65-F5344CB8AC3E}">
        <p14:creationId xmlns:p14="http://schemas.microsoft.com/office/powerpoint/2010/main" val="841405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27</a:t>
            </a:fld>
            <a:endParaRPr lang="en-US"/>
          </a:p>
        </p:txBody>
      </p:sp>
    </p:spTree>
    <p:extLst>
      <p:ext uri="{BB962C8B-B14F-4D97-AF65-F5344CB8AC3E}">
        <p14:creationId xmlns:p14="http://schemas.microsoft.com/office/powerpoint/2010/main" val="3513589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28</a:t>
            </a:fld>
            <a:endParaRPr lang="en-US"/>
          </a:p>
        </p:txBody>
      </p:sp>
    </p:spTree>
    <p:extLst>
      <p:ext uri="{BB962C8B-B14F-4D97-AF65-F5344CB8AC3E}">
        <p14:creationId xmlns:p14="http://schemas.microsoft.com/office/powerpoint/2010/main" val="2768107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29</a:t>
            </a:fld>
            <a:endParaRPr lang="en-US"/>
          </a:p>
        </p:txBody>
      </p:sp>
    </p:spTree>
    <p:extLst>
      <p:ext uri="{BB962C8B-B14F-4D97-AF65-F5344CB8AC3E}">
        <p14:creationId xmlns:p14="http://schemas.microsoft.com/office/powerpoint/2010/main" val="1906734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a:t>
            </a:fld>
            <a:endParaRPr lang="en-US"/>
          </a:p>
        </p:txBody>
      </p:sp>
    </p:spTree>
    <p:extLst>
      <p:ext uri="{BB962C8B-B14F-4D97-AF65-F5344CB8AC3E}">
        <p14:creationId xmlns:p14="http://schemas.microsoft.com/office/powerpoint/2010/main" val="2153047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30</a:t>
            </a:fld>
            <a:endParaRPr lang="en-US"/>
          </a:p>
        </p:txBody>
      </p:sp>
    </p:spTree>
    <p:extLst>
      <p:ext uri="{BB962C8B-B14F-4D97-AF65-F5344CB8AC3E}">
        <p14:creationId xmlns:p14="http://schemas.microsoft.com/office/powerpoint/2010/main" val="192183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31</a:t>
            </a:fld>
            <a:endParaRPr lang="en-US"/>
          </a:p>
        </p:txBody>
      </p:sp>
    </p:spTree>
    <p:extLst>
      <p:ext uri="{BB962C8B-B14F-4D97-AF65-F5344CB8AC3E}">
        <p14:creationId xmlns:p14="http://schemas.microsoft.com/office/powerpoint/2010/main" val="2744223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32</a:t>
            </a:fld>
            <a:endParaRPr lang="en-US"/>
          </a:p>
        </p:txBody>
      </p:sp>
    </p:spTree>
    <p:extLst>
      <p:ext uri="{BB962C8B-B14F-4D97-AF65-F5344CB8AC3E}">
        <p14:creationId xmlns:p14="http://schemas.microsoft.com/office/powerpoint/2010/main" val="1682389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33</a:t>
            </a:fld>
            <a:endParaRPr lang="en-US"/>
          </a:p>
        </p:txBody>
      </p:sp>
    </p:spTree>
    <p:extLst>
      <p:ext uri="{BB962C8B-B14F-4D97-AF65-F5344CB8AC3E}">
        <p14:creationId xmlns:p14="http://schemas.microsoft.com/office/powerpoint/2010/main" val="30922748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34</a:t>
            </a:fld>
            <a:endParaRPr lang="en-US"/>
          </a:p>
        </p:txBody>
      </p:sp>
    </p:spTree>
    <p:extLst>
      <p:ext uri="{BB962C8B-B14F-4D97-AF65-F5344CB8AC3E}">
        <p14:creationId xmlns:p14="http://schemas.microsoft.com/office/powerpoint/2010/main" val="4061530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35</a:t>
            </a:fld>
            <a:endParaRPr lang="en-US"/>
          </a:p>
        </p:txBody>
      </p:sp>
    </p:spTree>
    <p:extLst>
      <p:ext uri="{BB962C8B-B14F-4D97-AF65-F5344CB8AC3E}">
        <p14:creationId xmlns:p14="http://schemas.microsoft.com/office/powerpoint/2010/main" val="3494811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36</a:t>
            </a:fld>
            <a:endParaRPr lang="en-US"/>
          </a:p>
        </p:txBody>
      </p:sp>
    </p:spTree>
    <p:extLst>
      <p:ext uri="{BB962C8B-B14F-4D97-AF65-F5344CB8AC3E}">
        <p14:creationId xmlns:p14="http://schemas.microsoft.com/office/powerpoint/2010/main" val="4214180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37</a:t>
            </a:fld>
            <a:endParaRPr lang="en-US"/>
          </a:p>
        </p:txBody>
      </p:sp>
    </p:spTree>
    <p:extLst>
      <p:ext uri="{BB962C8B-B14F-4D97-AF65-F5344CB8AC3E}">
        <p14:creationId xmlns:p14="http://schemas.microsoft.com/office/powerpoint/2010/main" val="4284709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38</a:t>
            </a:fld>
            <a:endParaRPr lang="en-US"/>
          </a:p>
        </p:txBody>
      </p:sp>
    </p:spTree>
    <p:extLst>
      <p:ext uri="{BB962C8B-B14F-4D97-AF65-F5344CB8AC3E}">
        <p14:creationId xmlns:p14="http://schemas.microsoft.com/office/powerpoint/2010/main" val="1533714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39</a:t>
            </a:fld>
            <a:endParaRPr lang="en-US"/>
          </a:p>
        </p:txBody>
      </p:sp>
    </p:spTree>
    <p:extLst>
      <p:ext uri="{BB962C8B-B14F-4D97-AF65-F5344CB8AC3E}">
        <p14:creationId xmlns:p14="http://schemas.microsoft.com/office/powerpoint/2010/main" val="3158457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a:t>
            </a:fld>
            <a:endParaRPr lang="en-US"/>
          </a:p>
        </p:txBody>
      </p:sp>
    </p:spTree>
    <p:extLst>
      <p:ext uri="{BB962C8B-B14F-4D97-AF65-F5344CB8AC3E}">
        <p14:creationId xmlns:p14="http://schemas.microsoft.com/office/powerpoint/2010/main" val="4230342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40</a:t>
            </a:fld>
            <a:endParaRPr lang="en-US"/>
          </a:p>
        </p:txBody>
      </p:sp>
    </p:spTree>
    <p:extLst>
      <p:ext uri="{BB962C8B-B14F-4D97-AF65-F5344CB8AC3E}">
        <p14:creationId xmlns:p14="http://schemas.microsoft.com/office/powerpoint/2010/main" val="3616470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41</a:t>
            </a:fld>
            <a:endParaRPr lang="en-US"/>
          </a:p>
        </p:txBody>
      </p:sp>
    </p:spTree>
    <p:extLst>
      <p:ext uri="{BB962C8B-B14F-4D97-AF65-F5344CB8AC3E}">
        <p14:creationId xmlns:p14="http://schemas.microsoft.com/office/powerpoint/2010/main" val="2596245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42</a:t>
            </a:fld>
            <a:endParaRPr lang="en-US"/>
          </a:p>
        </p:txBody>
      </p:sp>
    </p:spTree>
    <p:extLst>
      <p:ext uri="{BB962C8B-B14F-4D97-AF65-F5344CB8AC3E}">
        <p14:creationId xmlns:p14="http://schemas.microsoft.com/office/powerpoint/2010/main" val="2174181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43</a:t>
            </a:fld>
            <a:endParaRPr lang="en-US"/>
          </a:p>
        </p:txBody>
      </p:sp>
    </p:spTree>
    <p:extLst>
      <p:ext uri="{BB962C8B-B14F-4D97-AF65-F5344CB8AC3E}">
        <p14:creationId xmlns:p14="http://schemas.microsoft.com/office/powerpoint/2010/main" val="32349916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44</a:t>
            </a:fld>
            <a:endParaRPr lang="en-US"/>
          </a:p>
        </p:txBody>
      </p:sp>
    </p:spTree>
    <p:extLst>
      <p:ext uri="{BB962C8B-B14F-4D97-AF65-F5344CB8AC3E}">
        <p14:creationId xmlns:p14="http://schemas.microsoft.com/office/powerpoint/2010/main" val="1966742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45</a:t>
            </a:fld>
            <a:endParaRPr lang="en-US"/>
          </a:p>
        </p:txBody>
      </p:sp>
    </p:spTree>
    <p:extLst>
      <p:ext uri="{BB962C8B-B14F-4D97-AF65-F5344CB8AC3E}">
        <p14:creationId xmlns:p14="http://schemas.microsoft.com/office/powerpoint/2010/main" val="398709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5</a:t>
            </a:fld>
            <a:endParaRPr lang="en-US"/>
          </a:p>
        </p:txBody>
      </p:sp>
    </p:spTree>
    <p:extLst>
      <p:ext uri="{BB962C8B-B14F-4D97-AF65-F5344CB8AC3E}">
        <p14:creationId xmlns:p14="http://schemas.microsoft.com/office/powerpoint/2010/main" val="222451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6</a:t>
            </a:fld>
            <a:endParaRPr lang="en-US"/>
          </a:p>
        </p:txBody>
      </p:sp>
    </p:spTree>
    <p:extLst>
      <p:ext uri="{BB962C8B-B14F-4D97-AF65-F5344CB8AC3E}">
        <p14:creationId xmlns:p14="http://schemas.microsoft.com/office/powerpoint/2010/main" val="1964906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7</a:t>
            </a:fld>
            <a:endParaRPr lang="en-US"/>
          </a:p>
        </p:txBody>
      </p:sp>
    </p:spTree>
    <p:extLst>
      <p:ext uri="{BB962C8B-B14F-4D97-AF65-F5344CB8AC3E}">
        <p14:creationId xmlns:p14="http://schemas.microsoft.com/office/powerpoint/2010/main" val="49487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8</a:t>
            </a:fld>
            <a:endParaRPr lang="en-US"/>
          </a:p>
        </p:txBody>
      </p:sp>
    </p:spTree>
    <p:extLst>
      <p:ext uri="{BB962C8B-B14F-4D97-AF65-F5344CB8AC3E}">
        <p14:creationId xmlns:p14="http://schemas.microsoft.com/office/powerpoint/2010/main" val="45646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A2210A-B982-4DD0-BD45-175575B95833}" type="slidenum">
              <a:rPr lang="en-US" smtClean="0"/>
              <a:t>9</a:t>
            </a:fld>
            <a:endParaRPr lang="en-US"/>
          </a:p>
        </p:txBody>
      </p:sp>
    </p:spTree>
    <p:extLst>
      <p:ext uri="{BB962C8B-B14F-4D97-AF65-F5344CB8AC3E}">
        <p14:creationId xmlns:p14="http://schemas.microsoft.com/office/powerpoint/2010/main" val="27733358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11200" y="3038901"/>
            <a:ext cx="10769600" cy="771841"/>
          </a:xfrm>
        </p:spPr>
        <p:txBody>
          <a:bodyPr vert="horz" lIns="91440" tIns="45720" rIns="91440" bIns="45720" rtlCol="0" anchor="ctr">
            <a:noAutofit/>
          </a:bodyPr>
          <a:lstStyle>
            <a:lvl1pPr>
              <a:defRPr lang="en-US" sz="3600">
                <a:latin typeface="+mj-lt"/>
                <a:ea typeface="+mj-ea"/>
                <a:cs typeface="+mj-cs"/>
              </a:defRPr>
            </a:lvl1pPr>
          </a:lstStyle>
          <a:p>
            <a:pPr lvl="0"/>
            <a:r>
              <a:rPr lang="en-US"/>
              <a:t>CLICK TO EDIT TITLE STYLE</a:t>
            </a:r>
          </a:p>
        </p:txBody>
      </p:sp>
      <p:sp>
        <p:nvSpPr>
          <p:cNvPr id="13" name="Text Placeholder 12"/>
          <p:cNvSpPr>
            <a:spLocks noGrp="1"/>
          </p:cNvSpPr>
          <p:nvPr>
            <p:ph type="body" sz="quarter" idx="13" hasCustomPrompt="1"/>
          </p:nvPr>
        </p:nvSpPr>
        <p:spPr>
          <a:xfrm>
            <a:off x="711200" y="3749056"/>
            <a:ext cx="10769600" cy="457200"/>
          </a:xfrm>
        </p:spPr>
        <p:txBody>
          <a:bodyPr vert="horz" lIns="91440" tIns="45720" rIns="91440" bIns="45720" rtlCol="0" anchor="ctr">
            <a:noAutofit/>
          </a:bodyPr>
          <a:lstStyle>
            <a:lvl1pPr algn="ctr">
              <a:buFontTx/>
              <a:buNone/>
              <a:defRPr lang="en-US" sz="1800" smtClean="0">
                <a:solidFill>
                  <a:schemeClr val="tx1"/>
                </a:solidFill>
                <a:latin typeface="+mj-lt"/>
                <a:ea typeface="+mj-ea"/>
                <a:cs typeface="+mj-cs"/>
              </a:defRPr>
            </a:lvl1pPr>
          </a:lstStyle>
          <a:p>
            <a:pPr marL="0" lvl="0" indent="0" algn="ctr">
              <a:buFontTx/>
              <a:buNone/>
            </a:pPr>
            <a:r>
              <a:rPr lang="en-US"/>
              <a:t>CLICK TO EDIT MASTER TEXT STYLES</a:t>
            </a:r>
          </a:p>
        </p:txBody>
      </p:sp>
      <p:sp useBgFill="1">
        <p:nvSpPr>
          <p:cNvPr id="4" name="Rectangle 3"/>
          <p:cNvSpPr/>
          <p:nvPr userDrawn="1"/>
        </p:nvSpPr>
        <p:spPr>
          <a:xfrm>
            <a:off x="381000" y="457200"/>
            <a:ext cx="2209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86400" y="2896342"/>
            <a:ext cx="1219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7821" y="1305981"/>
            <a:ext cx="2816358" cy="1447803"/>
          </a:xfrm>
          <a:prstGeom prst="rect">
            <a:avLst/>
          </a:prstGeom>
        </p:spPr>
      </p:pic>
    </p:spTree>
    <p:extLst>
      <p:ext uri="{BB962C8B-B14F-4D97-AF65-F5344CB8AC3E}">
        <p14:creationId xmlns:p14="http://schemas.microsoft.com/office/powerpoint/2010/main" val="36457258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evi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4EFCD67-D0A3-4578-952D-1CD0EBB66FF2}"/>
              </a:ext>
            </a:extLst>
          </p:cNvPr>
          <p:cNvSpPr>
            <a:spLocks noGrp="1"/>
          </p:cNvSpPr>
          <p:nvPr>
            <p:ph type="pic" sz="quarter" idx="14"/>
          </p:nvPr>
        </p:nvSpPr>
        <p:spPr>
          <a:xfrm>
            <a:off x="0" y="0"/>
            <a:ext cx="6464300" cy="6858000"/>
          </a:xfrm>
          <a:custGeom>
            <a:avLst/>
            <a:gdLst>
              <a:gd name="connsiteX0" fmla="*/ 6464300 w 6464300"/>
              <a:gd name="connsiteY0" fmla="*/ 6854702 h 6858000"/>
              <a:gd name="connsiteX1" fmla="*/ 6464300 w 6464300"/>
              <a:gd name="connsiteY1" fmla="*/ 6858000 h 6858000"/>
              <a:gd name="connsiteX2" fmla="*/ 4059044 w 6464300"/>
              <a:gd name="connsiteY2" fmla="*/ 6858000 h 6858000"/>
              <a:gd name="connsiteX3" fmla="*/ 0 w 6464300"/>
              <a:gd name="connsiteY3" fmla="*/ 0 h 6858000"/>
              <a:gd name="connsiteX4" fmla="*/ 5307823 w 6464300"/>
              <a:gd name="connsiteY4" fmla="*/ 0 h 6858000"/>
              <a:gd name="connsiteX5" fmla="*/ 5302558 w 6464300"/>
              <a:gd name="connsiteY5" fmla="*/ 370363 h 6858000"/>
              <a:gd name="connsiteX6" fmla="*/ 6200079 w 6464300"/>
              <a:gd name="connsiteY6" fmla="*/ 3378820 h 6858000"/>
              <a:gd name="connsiteX7" fmla="*/ 4059044 w 6464300"/>
              <a:gd name="connsiteY7" fmla="*/ 6858000 h 6858000"/>
              <a:gd name="connsiteX8" fmla="*/ 0 w 64643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300" h="6858000">
                <a:moveTo>
                  <a:pt x="6464300" y="6854702"/>
                </a:moveTo>
                <a:lnTo>
                  <a:pt x="6464300" y="6858000"/>
                </a:lnTo>
                <a:lnTo>
                  <a:pt x="4059044" y="6858000"/>
                </a:lnTo>
                <a:close/>
                <a:moveTo>
                  <a:pt x="0" y="0"/>
                </a:moveTo>
                <a:lnTo>
                  <a:pt x="5307823" y="0"/>
                </a:lnTo>
                <a:lnTo>
                  <a:pt x="5302558" y="370363"/>
                </a:lnTo>
                <a:cubicBezTo>
                  <a:pt x="5312163" y="1252943"/>
                  <a:pt x="5494300" y="2103863"/>
                  <a:pt x="6200079" y="3378820"/>
                </a:cubicBezTo>
                <a:cubicBezTo>
                  <a:pt x="7006684" y="4835914"/>
                  <a:pt x="4713249" y="5597912"/>
                  <a:pt x="4059044" y="6858000"/>
                </a:cubicBezTo>
                <a:lnTo>
                  <a:pt x="0" y="6858000"/>
                </a:lnTo>
                <a:close/>
              </a:path>
            </a:pathLst>
          </a:custGeom>
          <a:solidFill>
            <a:schemeClr val="bg1">
              <a:lumMod val="95000"/>
            </a:schemeClr>
          </a:solidFill>
          <a:ln>
            <a:noFill/>
          </a:ln>
          <a:effectLst>
            <a:outerShdw blurRad="444500" dist="38100" dir="2700000" algn="tl" rotWithShape="0">
              <a:schemeClr val="accent1">
                <a:lumMod val="75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a:defRPr lang="en-US">
                <a:solidFill>
                  <a:schemeClr val="lt1"/>
                </a:solidFill>
              </a:defRPr>
            </a:lvl1pPr>
          </a:lstStyle>
          <a:p>
            <a:pPr marL="0" lvl="0" algn="ctr"/>
            <a:r>
              <a:rPr lang="en-US"/>
              <a:t>Click icon to add picture</a:t>
            </a:r>
          </a:p>
        </p:txBody>
      </p:sp>
      <p:sp>
        <p:nvSpPr>
          <p:cNvPr id="11" name="Rectangle 8">
            <a:extLst>
              <a:ext uri="{FF2B5EF4-FFF2-40B4-BE49-F238E27FC236}">
                <a16:creationId xmlns:a16="http://schemas.microsoft.com/office/drawing/2014/main" id="{E02E2BCB-1BD3-4F7B-B6E7-968D673FDFF2}"/>
              </a:ext>
            </a:extLst>
          </p:cNvPr>
          <p:cNvSpPr/>
          <p:nvPr userDrawn="1"/>
        </p:nvSpPr>
        <p:spPr>
          <a:xfrm>
            <a:off x="4059044" y="0"/>
            <a:ext cx="8132956" cy="6869152"/>
          </a:xfrm>
          <a:custGeom>
            <a:avLst/>
            <a:gdLst>
              <a:gd name="connsiteX0" fmla="*/ 1248937 w 8132956"/>
              <a:gd name="connsiteY0" fmla="*/ 0 h 6869152"/>
              <a:gd name="connsiteX1" fmla="*/ 8132956 w 8132956"/>
              <a:gd name="connsiteY1" fmla="*/ 0 h 6869152"/>
              <a:gd name="connsiteX2" fmla="*/ 8132956 w 8132956"/>
              <a:gd name="connsiteY2" fmla="*/ 6858000 h 6869152"/>
              <a:gd name="connsiteX3" fmla="*/ 0 w 8132956"/>
              <a:gd name="connsiteY3" fmla="*/ 6869152 h 6869152"/>
              <a:gd name="connsiteX4" fmla="*/ 2141035 w 8132956"/>
              <a:gd name="connsiteY4" fmla="*/ 3389972 h 6869152"/>
              <a:gd name="connsiteX5" fmla="*/ 1248937 w 8132956"/>
              <a:gd name="connsiteY5" fmla="*/ 0 h 68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2955" h="6869152">
                <a:moveTo>
                  <a:pt x="1248937" y="0"/>
                </a:moveTo>
                <a:lnTo>
                  <a:pt x="8132956" y="0"/>
                </a:lnTo>
                <a:lnTo>
                  <a:pt x="8132956" y="6858000"/>
                </a:lnTo>
                <a:lnTo>
                  <a:pt x="0" y="6869152"/>
                </a:lnTo>
                <a:cubicBezTo>
                  <a:pt x="654205" y="5609064"/>
                  <a:pt x="2947640" y="4847066"/>
                  <a:pt x="2141035" y="3389972"/>
                </a:cubicBezTo>
                <a:cubicBezTo>
                  <a:pt x="1334430" y="1932878"/>
                  <a:pt x="1211766" y="1029629"/>
                  <a:pt x="124893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0"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15" name="Title 1"/>
          <p:cNvSpPr>
            <a:spLocks noGrp="1"/>
          </p:cNvSpPr>
          <p:nvPr>
            <p:ph type="ctrTitle" hasCustomPrompt="1"/>
          </p:nvPr>
        </p:nvSpPr>
        <p:spPr>
          <a:xfrm>
            <a:off x="6788150" y="2760803"/>
            <a:ext cx="5080000" cy="1336393"/>
          </a:xfrm>
          <a:noFill/>
        </p:spPr>
        <p:txBody>
          <a:bodyPr vert="horz" lIns="91440" tIns="45720" rIns="91440" bIns="45720" rtlCol="0" anchor="ctr" anchorCtr="1">
            <a:noAutofit/>
          </a:bodyPr>
          <a:lstStyle>
            <a:lvl1pPr>
              <a:defRPr lang="en-US" sz="3600">
                <a:solidFill>
                  <a:schemeClr val="bg1"/>
                </a:solidFill>
                <a:ea typeface="+mn-ea"/>
                <a:cs typeface="+mn-cs"/>
              </a:defRPr>
            </a:lvl1pPr>
          </a:lstStyle>
          <a:p>
            <a:pPr marL="0" lvl="0" indent="0">
              <a:spcBef>
                <a:spcPct val="20000"/>
              </a:spcBef>
              <a:buFont typeface="Arial" pitchFamily="34" charset="0"/>
            </a:pPr>
            <a:r>
              <a:rPr lang="en-US"/>
              <a:t>CLICK TO EDIT TITLE STYLE</a:t>
            </a:r>
          </a:p>
        </p:txBody>
      </p:sp>
    </p:spTree>
    <p:extLst>
      <p:ext uri="{BB962C8B-B14F-4D97-AF65-F5344CB8AC3E}">
        <p14:creationId xmlns:p14="http://schemas.microsoft.com/office/powerpoint/2010/main" val="137429841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Gray Reed">
    <p:spTree>
      <p:nvGrpSpPr>
        <p:cNvPr id="1" name=""/>
        <p:cNvGrpSpPr/>
        <p:nvPr/>
      </p:nvGrpSpPr>
      <p:grpSpPr>
        <a:xfrm>
          <a:off x="0" y="0"/>
          <a:ext cx="0" cy="0"/>
          <a:chOff x="0" y="0"/>
          <a:chExt cx="0" cy="0"/>
        </a:xfrm>
      </p:grpSpPr>
      <p:pic>
        <p:nvPicPr>
          <p:cNvPr id="6" name="Picture 5" descr="A picture containing outdoor, building, government building, sign&#10;&#10;Description automatically generated">
            <a:extLst>
              <a:ext uri="{FF2B5EF4-FFF2-40B4-BE49-F238E27FC236}">
                <a16:creationId xmlns:a16="http://schemas.microsoft.com/office/drawing/2014/main" id="{C45DCE5F-36E8-4BDE-A857-B1F8161BB176}"/>
              </a:ext>
            </a:extLst>
          </p:cNvPr>
          <p:cNvPicPr>
            <a:picLocks noChangeAspect="1"/>
          </p:cNvPicPr>
          <p:nvPr userDrawn="1"/>
        </p:nvPicPr>
        <p:blipFill>
          <a:blip r:embed="rId2">
            <a:extLst>
              <a:ext uri="{28A0092B-C50C-407E-A947-70E740481C1C}">
                <a14:useLocalDpi xmlns:a14="http://schemas.microsoft.com/office/drawing/2010/main" val="0"/>
              </a:ext>
            </a:extLst>
          </a:blip>
          <a:srcRect t="8536" b="19730"/>
          <a:stretch>
            <a:fillRect/>
          </a:stretch>
        </p:blipFill>
        <p:spPr>
          <a:xfrm>
            <a:off x="0" y="1"/>
            <a:ext cx="12191999" cy="6564268"/>
          </a:xfrm>
          <a:prstGeom prst="rect">
            <a:avLst/>
          </a:prstGeom>
        </p:spPr>
      </p:pic>
      <p:sp>
        <p:nvSpPr>
          <p:cNvPr id="3" name="Footer Placeholder 2">
            <a:extLst>
              <a:ext uri="{FF2B5EF4-FFF2-40B4-BE49-F238E27FC236}">
                <a16:creationId xmlns:a16="http://schemas.microsoft.com/office/drawing/2014/main" id="{C2C63713-074C-441C-99B9-F4EC139A5BF4}"/>
              </a:ext>
            </a:extLst>
          </p:cNvPr>
          <p:cNvSpPr>
            <a:spLocks noGrp="1"/>
          </p:cNvSpPr>
          <p:nvPr>
            <p:ph type="ftr" sz="quarter" idx="10"/>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DECCD460-24C4-4B25-8766-B417479DCA33}"/>
              </a:ext>
            </a:extLst>
          </p:cNvPr>
          <p:cNvSpPr>
            <a:spLocks noGrp="1"/>
          </p:cNvSpPr>
          <p:nvPr>
            <p:ph type="sldNum" sz="quarter" idx="11"/>
          </p:nvPr>
        </p:nvSpPr>
        <p:spPr/>
        <p:txBody>
          <a:bodyPr/>
          <a:lstStyle/>
          <a:p>
            <a:fld id="{9D955F5F-96B5-4123-A0BF-F5126ED54847}" type="slidenum">
              <a:rPr lang="en-US" smtClean="0"/>
              <a:t>‹#›</a:t>
            </a:fld>
            <a:endParaRPr lang="en-US"/>
          </a:p>
        </p:txBody>
      </p:sp>
      <p:sp>
        <p:nvSpPr>
          <p:cNvPr id="8" name="Rectangle 7">
            <a:extLst>
              <a:ext uri="{FF2B5EF4-FFF2-40B4-BE49-F238E27FC236}">
                <a16:creationId xmlns:a16="http://schemas.microsoft.com/office/drawing/2014/main" id="{9BF0F6BF-D016-4D9B-9D19-DDFE773366AA}"/>
              </a:ext>
            </a:extLst>
          </p:cNvPr>
          <p:cNvSpPr/>
          <p:nvPr userDrawn="1"/>
        </p:nvSpPr>
        <p:spPr>
          <a:xfrm>
            <a:off x="0" y="0"/>
            <a:ext cx="4716379" cy="6564269"/>
          </a:xfrm>
          <a:prstGeom prst="rect">
            <a:avLst/>
          </a:prstGeom>
          <a:solidFill>
            <a:srgbClr val="40404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11" name="Picture 10" descr="Map&#10;&#10;Description automatically generated">
            <a:extLst>
              <a:ext uri="{FF2B5EF4-FFF2-40B4-BE49-F238E27FC236}">
                <a16:creationId xmlns:a16="http://schemas.microsoft.com/office/drawing/2014/main" id="{22ACDE48-CE44-4E28-AA4A-0C9B73F4F8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0652" y="3354869"/>
            <a:ext cx="3561347" cy="3561347"/>
          </a:xfrm>
          <a:prstGeom prst="rect">
            <a:avLst/>
          </a:prstGeom>
          <a:ln>
            <a:noFill/>
          </a:ln>
          <a:effectLst>
            <a:outerShdw blurRad="292100" dist="139700" dir="2700000" algn="tl" rotWithShape="0">
              <a:srgbClr val="333333">
                <a:alpha val="65000"/>
              </a:srgbClr>
            </a:outerShdw>
          </a:effectLst>
        </p:spPr>
      </p:pic>
      <p:sp>
        <p:nvSpPr>
          <p:cNvPr id="9" name="Content Placeholder 5">
            <a:extLst>
              <a:ext uri="{FF2B5EF4-FFF2-40B4-BE49-F238E27FC236}">
                <a16:creationId xmlns:a16="http://schemas.microsoft.com/office/drawing/2014/main" id="{4A1B468D-64FE-4562-B491-F11C97B0FE8B}"/>
              </a:ext>
            </a:extLst>
          </p:cNvPr>
          <p:cNvSpPr txBox="1"/>
          <p:nvPr userDrawn="1"/>
        </p:nvSpPr>
        <p:spPr>
          <a:xfrm>
            <a:off x="459992" y="794461"/>
            <a:ext cx="4088732" cy="5042906"/>
          </a:xfrm>
          <a:prstGeom prst="rect">
            <a:avLst/>
          </a:prstGeom>
        </p:spPr>
        <p:txBody>
          <a:bodyPr vert="horz" lIns="91440" tIns="45720" rIns="91440" bIns="45720" rtlCol="0" anchor="t" anchorCtr="0">
            <a:noAutofit/>
          </a:bodyPr>
          <a:lstStyle>
            <a:defPPr>
              <a:defRPr lang="en-US"/>
            </a:defPPr>
            <a:lvl1pPr indent="0" algn="just">
              <a:lnSpc>
                <a:spcPct val="130000"/>
              </a:lnSpc>
              <a:spcBef>
                <a:spcPct val="20000"/>
              </a:spcBef>
              <a:spcAft>
                <a:spcPts val="1800"/>
              </a:spcAft>
              <a:buFont typeface="Arial" pitchFamily="34" charset="0"/>
              <a:buNone/>
              <a:defRPr sz="11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spcBef>
                <a:spcPct val="0"/>
              </a:spcBef>
              <a:spcAft>
                <a:spcPts val="900"/>
              </a:spcAft>
            </a:pPr>
            <a:r>
              <a:rPr lang="en-US" sz="2800" b="0">
                <a:solidFill>
                  <a:schemeClr val="bg1"/>
                </a:solidFill>
                <a:latin typeface="+mn-lt"/>
              </a:rPr>
              <a:t>ABOUT GRAY REED</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A full-service commercial law firm with 30 organized practice groups </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More than 140 attorneys</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Three Texas offices</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Visit grayreed.com and follow us on social media for latest firm news and thought leadership</a:t>
            </a:r>
          </a:p>
          <a:p>
            <a:pPr algn="l">
              <a:spcBef>
                <a:spcPct val="0"/>
              </a:spcBef>
              <a:spcAft>
                <a:spcPts val="900"/>
              </a:spcAft>
            </a:pPr>
            <a:endParaRPr lang="en-US" sz="1400" b="0">
              <a:solidFill>
                <a:schemeClr val="bg1"/>
              </a:solidFill>
              <a:latin typeface="+mn-lt"/>
            </a:endParaRPr>
          </a:p>
          <a:p>
            <a:pPr algn="l">
              <a:spcBef>
                <a:spcPct val="0"/>
              </a:spcBef>
              <a:spcAft>
                <a:spcPts val="900"/>
              </a:spcAft>
            </a:pPr>
            <a:endParaRPr lang="en-US" sz="1400" b="0">
              <a:solidFill>
                <a:schemeClr val="bg1"/>
              </a:solidFill>
              <a:latin typeface="+mn-lt"/>
            </a:endParaRPr>
          </a:p>
        </p:txBody>
      </p:sp>
      <p:cxnSp>
        <p:nvCxnSpPr>
          <p:cNvPr id="10" name="Straight Connector 9">
            <a:extLst>
              <a:ext uri="{FF2B5EF4-FFF2-40B4-BE49-F238E27FC236}">
                <a16:creationId xmlns:a16="http://schemas.microsoft.com/office/drawing/2014/main" id="{C62A1EF8-CDDC-4011-8A9C-A4CC1EBEE405}"/>
              </a:ext>
            </a:extLst>
          </p:cNvPr>
          <p:cNvCxnSpPr/>
          <p:nvPr userDrawn="1"/>
        </p:nvCxnSpPr>
        <p:spPr>
          <a:xfrm>
            <a:off x="504248" y="839469"/>
            <a:ext cx="6858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19C6704-5756-40F5-9569-593946E85C0F}"/>
              </a:ext>
            </a:extLst>
          </p:cNvPr>
          <p:cNvGrpSpPr/>
          <p:nvPr userDrawn="1"/>
        </p:nvGrpSpPr>
        <p:grpSpPr>
          <a:xfrm>
            <a:off x="1516516" y="6002413"/>
            <a:ext cx="1604148" cy="376403"/>
            <a:chOff x="1147937" y="6001195"/>
            <a:chExt cx="1604148" cy="376403"/>
          </a:xfrm>
        </p:grpSpPr>
        <p:grpSp>
          <p:nvGrpSpPr>
            <p:cNvPr id="13" name="Group 12">
              <a:extLst>
                <a:ext uri="{FF2B5EF4-FFF2-40B4-BE49-F238E27FC236}">
                  <a16:creationId xmlns:a16="http://schemas.microsoft.com/office/drawing/2014/main" id="{877620CE-2239-44A8-97B2-498385EA977B}"/>
                </a:ext>
              </a:extLst>
            </p:cNvPr>
            <p:cNvGrpSpPr/>
            <p:nvPr/>
          </p:nvGrpSpPr>
          <p:grpSpPr>
            <a:xfrm>
              <a:off x="1147937" y="6001579"/>
              <a:ext cx="375634" cy="375634"/>
              <a:chOff x="4404398" y="2056448"/>
              <a:chExt cx="904875" cy="904875"/>
            </a:xfrm>
          </p:grpSpPr>
          <p:sp>
            <p:nvSpPr>
              <p:cNvPr id="22" name="Freeform: Shape 21">
                <a:extLst>
                  <a:ext uri="{FF2B5EF4-FFF2-40B4-BE49-F238E27FC236}">
                    <a16:creationId xmlns:a16="http://schemas.microsoft.com/office/drawing/2014/main" id="{33D7BC3A-CC5E-49F5-9421-F07064D55040}"/>
                  </a:ext>
                </a:extLst>
              </p:cNvPr>
              <p:cNvSpPr/>
              <p:nvPr/>
            </p:nvSpPr>
            <p:spPr>
              <a:xfrm>
                <a:off x="4404398" y="2056448"/>
                <a:ext cx="904875" cy="904875"/>
              </a:xfrm>
              <a:custGeom>
                <a:avLst/>
                <a:gdLst>
                  <a:gd name="connsiteX0" fmla="*/ 456410 w 904875"/>
                  <a:gd name="connsiteY0" fmla="*/ 911873 h 904875"/>
                  <a:gd name="connsiteX1" fmla="*/ 456410 w 904875"/>
                  <a:gd name="connsiteY1" fmla="*/ 911873 h 904875"/>
                  <a:gd name="connsiteX2" fmla="*/ 952 w 904875"/>
                  <a:gd name="connsiteY2" fmla="*/ 456412 h 904875"/>
                  <a:gd name="connsiteX3" fmla="*/ 952 w 904875"/>
                  <a:gd name="connsiteY3" fmla="*/ 456412 h 904875"/>
                  <a:gd name="connsiteX4" fmla="*/ 456410 w 904875"/>
                  <a:gd name="connsiteY4" fmla="*/ 952 h 904875"/>
                  <a:gd name="connsiteX5" fmla="*/ 456410 w 904875"/>
                  <a:gd name="connsiteY5" fmla="*/ 952 h 904875"/>
                  <a:gd name="connsiteX6" fmla="*/ 911876 w 904875"/>
                  <a:gd name="connsiteY6" fmla="*/ 456412 h 904875"/>
                  <a:gd name="connsiteX7" fmla="*/ 911876 w 904875"/>
                  <a:gd name="connsiteY7" fmla="*/ 456412 h 904875"/>
                  <a:gd name="connsiteX8" fmla="*/ 456410 w 904875"/>
                  <a:gd name="connsiteY8" fmla="*/ 91187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10" y="911873"/>
                    </a:moveTo>
                    <a:lnTo>
                      <a:pt x="456410" y="911873"/>
                    </a:lnTo>
                    <a:cubicBezTo>
                      <a:pt x="204864" y="911873"/>
                      <a:pt x="952" y="707962"/>
                      <a:pt x="952" y="456412"/>
                    </a:cubicBezTo>
                    <a:lnTo>
                      <a:pt x="952" y="456412"/>
                    </a:lnTo>
                    <a:cubicBezTo>
                      <a:pt x="952" y="204864"/>
                      <a:pt x="204864" y="952"/>
                      <a:pt x="456410" y="952"/>
                    </a:cubicBezTo>
                    <a:lnTo>
                      <a:pt x="456410" y="952"/>
                    </a:lnTo>
                    <a:cubicBezTo>
                      <a:pt x="707965" y="952"/>
                      <a:pt x="911876" y="204864"/>
                      <a:pt x="911876" y="456412"/>
                    </a:cubicBezTo>
                    <a:lnTo>
                      <a:pt x="911876" y="456412"/>
                    </a:lnTo>
                    <a:cubicBezTo>
                      <a:pt x="911876" y="707962"/>
                      <a:pt x="707965" y="911873"/>
                      <a:pt x="456410" y="911873"/>
                    </a:cubicBezTo>
                  </a:path>
                </a:pathLst>
              </a:custGeom>
              <a:solidFill>
                <a:schemeClr val="accent1"/>
              </a:solidFill>
              <a:ln w="127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34F9641-AB7C-48DB-ABAA-1E6D650D6C3B}"/>
                  </a:ext>
                </a:extLst>
              </p:cNvPr>
              <p:cNvSpPr/>
              <p:nvPr/>
            </p:nvSpPr>
            <p:spPr>
              <a:xfrm>
                <a:off x="4732782" y="2236610"/>
                <a:ext cx="247650" cy="552450"/>
              </a:xfrm>
              <a:custGeom>
                <a:avLst/>
                <a:gdLst>
                  <a:gd name="connsiteX0" fmla="*/ 58636 w 247650"/>
                  <a:gd name="connsiteY0" fmla="*/ 551560 h 552450"/>
                  <a:gd name="connsiteX1" fmla="*/ 169507 w 247650"/>
                  <a:gd name="connsiteY1" fmla="*/ 551560 h 552450"/>
                  <a:gd name="connsiteX2" fmla="*/ 169507 w 247650"/>
                  <a:gd name="connsiteY2" fmla="*/ 273913 h 552450"/>
                  <a:gd name="connsiteX3" fmla="*/ 246850 w 247650"/>
                  <a:gd name="connsiteY3" fmla="*/ 273913 h 552450"/>
                  <a:gd name="connsiteX4" fmla="*/ 255108 w 247650"/>
                  <a:gd name="connsiteY4" fmla="*/ 180949 h 552450"/>
                  <a:gd name="connsiteX5" fmla="*/ 169507 w 247650"/>
                  <a:gd name="connsiteY5" fmla="*/ 180949 h 552450"/>
                  <a:gd name="connsiteX6" fmla="*/ 169507 w 247650"/>
                  <a:gd name="connsiteY6" fmla="*/ 128003 h 552450"/>
                  <a:gd name="connsiteX7" fmla="*/ 195101 w 247650"/>
                  <a:gd name="connsiteY7" fmla="*/ 97422 h 552450"/>
                  <a:gd name="connsiteX8" fmla="*/ 255108 w 247650"/>
                  <a:gd name="connsiteY8" fmla="*/ 97422 h 552450"/>
                  <a:gd name="connsiteX9" fmla="*/ 255108 w 247650"/>
                  <a:gd name="connsiteY9" fmla="*/ 952 h 552450"/>
                  <a:gd name="connsiteX10" fmla="*/ 178336 w 247650"/>
                  <a:gd name="connsiteY10" fmla="*/ 952 h 552450"/>
                  <a:gd name="connsiteX11" fmla="*/ 58636 w 247650"/>
                  <a:gd name="connsiteY11" fmla="*/ 106832 h 552450"/>
                  <a:gd name="connsiteX12" fmla="*/ 58636 w 247650"/>
                  <a:gd name="connsiteY12" fmla="*/ 180949 h 552450"/>
                  <a:gd name="connsiteX13" fmla="*/ 952 w 247650"/>
                  <a:gd name="connsiteY13" fmla="*/ 180949 h 552450"/>
                  <a:gd name="connsiteX14" fmla="*/ 952 w 247650"/>
                  <a:gd name="connsiteY14" fmla="*/ 275069 h 552450"/>
                  <a:gd name="connsiteX15" fmla="*/ 58636 w 247650"/>
                  <a:gd name="connsiteY15" fmla="*/ 275069 h 552450"/>
                  <a:gd name="connsiteX16" fmla="*/ 58636 w 247650"/>
                  <a:gd name="connsiteY16" fmla="*/ 55156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52450">
                    <a:moveTo>
                      <a:pt x="58636" y="551560"/>
                    </a:moveTo>
                    <a:lnTo>
                      <a:pt x="169507" y="551560"/>
                    </a:lnTo>
                    <a:lnTo>
                      <a:pt x="169507" y="273913"/>
                    </a:lnTo>
                    <a:lnTo>
                      <a:pt x="246850" y="273913"/>
                    </a:lnTo>
                    <a:lnTo>
                      <a:pt x="255108" y="180949"/>
                    </a:lnTo>
                    <a:lnTo>
                      <a:pt x="169507" y="180949"/>
                    </a:lnTo>
                    <a:cubicBezTo>
                      <a:pt x="169507" y="180949"/>
                      <a:pt x="169507" y="146240"/>
                      <a:pt x="169507" y="128003"/>
                    </a:cubicBezTo>
                    <a:cubicBezTo>
                      <a:pt x="169507" y="106095"/>
                      <a:pt x="173898" y="97422"/>
                      <a:pt x="195101" y="97422"/>
                    </a:cubicBezTo>
                    <a:cubicBezTo>
                      <a:pt x="212150" y="97422"/>
                      <a:pt x="255108" y="97422"/>
                      <a:pt x="255108" y="97422"/>
                    </a:cubicBezTo>
                    <a:lnTo>
                      <a:pt x="255108" y="952"/>
                    </a:lnTo>
                    <a:cubicBezTo>
                      <a:pt x="255108" y="952"/>
                      <a:pt x="191843" y="952"/>
                      <a:pt x="178336" y="952"/>
                    </a:cubicBezTo>
                    <a:cubicBezTo>
                      <a:pt x="95831" y="952"/>
                      <a:pt x="58636" y="37287"/>
                      <a:pt x="58636" y="106832"/>
                    </a:cubicBezTo>
                    <a:cubicBezTo>
                      <a:pt x="58636" y="167411"/>
                      <a:pt x="58636" y="180949"/>
                      <a:pt x="58636" y="180949"/>
                    </a:cubicBezTo>
                    <a:lnTo>
                      <a:pt x="952" y="180949"/>
                    </a:lnTo>
                    <a:lnTo>
                      <a:pt x="952" y="275069"/>
                    </a:lnTo>
                    <a:lnTo>
                      <a:pt x="58636" y="275069"/>
                    </a:lnTo>
                    <a:lnTo>
                      <a:pt x="58636" y="551560"/>
                    </a:lnTo>
                  </a:path>
                </a:pathLst>
              </a:custGeom>
              <a:solidFill>
                <a:srgbClr val="FFFFFF"/>
              </a:solidFill>
              <a:ln w="127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3A383193-AE4D-4F07-9BF3-D1FBCECDC512}"/>
                </a:ext>
              </a:extLst>
            </p:cNvPr>
            <p:cNvGrpSpPr/>
            <p:nvPr/>
          </p:nvGrpSpPr>
          <p:grpSpPr>
            <a:xfrm>
              <a:off x="2376451" y="6001195"/>
              <a:ext cx="375634" cy="376403"/>
              <a:chOff x="3085567" y="3347056"/>
              <a:chExt cx="904875" cy="904875"/>
            </a:xfrm>
          </p:grpSpPr>
          <p:sp>
            <p:nvSpPr>
              <p:cNvPr id="18" name="Freeform: Shape 17">
                <a:extLst>
                  <a:ext uri="{FF2B5EF4-FFF2-40B4-BE49-F238E27FC236}">
                    <a16:creationId xmlns:a16="http://schemas.microsoft.com/office/drawing/2014/main" id="{EB9229F4-68E5-4E1B-97E1-30A2A4801752}"/>
                  </a:ext>
                </a:extLst>
              </p:cNvPr>
              <p:cNvSpPr/>
              <p:nvPr/>
            </p:nvSpPr>
            <p:spPr>
              <a:xfrm>
                <a:off x="3085567" y="3347056"/>
                <a:ext cx="904875" cy="904875"/>
              </a:xfrm>
              <a:custGeom>
                <a:avLst/>
                <a:gdLst>
                  <a:gd name="connsiteX0" fmla="*/ 456409 w 904875"/>
                  <a:gd name="connsiteY0" fmla="*/ 911876 h 904875"/>
                  <a:gd name="connsiteX1" fmla="*/ 456409 w 904875"/>
                  <a:gd name="connsiteY1" fmla="*/ 911876 h 904875"/>
                  <a:gd name="connsiteX2" fmla="*/ 952 w 904875"/>
                  <a:gd name="connsiteY2" fmla="*/ 456419 h 904875"/>
                  <a:gd name="connsiteX3" fmla="*/ 952 w 904875"/>
                  <a:gd name="connsiteY3" fmla="*/ 456419 h 904875"/>
                  <a:gd name="connsiteX4" fmla="*/ 456409 w 904875"/>
                  <a:gd name="connsiteY4" fmla="*/ 952 h 904875"/>
                  <a:gd name="connsiteX5" fmla="*/ 456409 w 904875"/>
                  <a:gd name="connsiteY5" fmla="*/ 952 h 904875"/>
                  <a:gd name="connsiteX6" fmla="*/ 911885 w 904875"/>
                  <a:gd name="connsiteY6" fmla="*/ 456419 h 904875"/>
                  <a:gd name="connsiteX7" fmla="*/ 911885 w 904875"/>
                  <a:gd name="connsiteY7" fmla="*/ 456419 h 904875"/>
                  <a:gd name="connsiteX8" fmla="*/ 456409 w 904875"/>
                  <a:gd name="connsiteY8" fmla="*/ 911876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09" y="911876"/>
                    </a:moveTo>
                    <a:lnTo>
                      <a:pt x="456409" y="911876"/>
                    </a:lnTo>
                    <a:cubicBezTo>
                      <a:pt x="204864" y="911876"/>
                      <a:pt x="952" y="707965"/>
                      <a:pt x="952" y="456419"/>
                    </a:cubicBezTo>
                    <a:lnTo>
                      <a:pt x="952" y="456419"/>
                    </a:lnTo>
                    <a:cubicBezTo>
                      <a:pt x="952" y="204864"/>
                      <a:pt x="204864" y="952"/>
                      <a:pt x="456409" y="952"/>
                    </a:cubicBezTo>
                    <a:lnTo>
                      <a:pt x="456409" y="952"/>
                    </a:lnTo>
                    <a:cubicBezTo>
                      <a:pt x="707965" y="952"/>
                      <a:pt x="911885" y="204864"/>
                      <a:pt x="911885" y="456419"/>
                    </a:cubicBezTo>
                    <a:lnTo>
                      <a:pt x="911885" y="456419"/>
                    </a:lnTo>
                    <a:cubicBezTo>
                      <a:pt x="911885" y="707965"/>
                      <a:pt x="707965" y="911876"/>
                      <a:pt x="456409" y="911876"/>
                    </a:cubicBezTo>
                  </a:path>
                </a:pathLst>
              </a:custGeom>
              <a:solidFill>
                <a:schemeClr val="accent3"/>
              </a:solidFill>
              <a:ln w="127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3E8BA8E-CFFF-4D21-BE84-5EE55466D36C}"/>
                  </a:ext>
                </a:extLst>
              </p:cNvPr>
              <p:cNvSpPr/>
              <p:nvPr/>
            </p:nvSpPr>
            <p:spPr>
              <a:xfrm>
                <a:off x="3334502" y="3700986"/>
                <a:ext cx="95250" cy="304800"/>
              </a:xfrm>
              <a:custGeom>
                <a:avLst/>
                <a:gdLst>
                  <a:gd name="connsiteX0" fmla="*/ 952 w 95250"/>
                  <a:gd name="connsiteY0" fmla="*/ 305486 h 304800"/>
                  <a:gd name="connsiteX1" fmla="*/ 95212 w 95250"/>
                  <a:gd name="connsiteY1" fmla="*/ 305486 h 304800"/>
                  <a:gd name="connsiteX2" fmla="*/ 95212 w 95250"/>
                  <a:gd name="connsiteY2" fmla="*/ 952 h 304800"/>
                  <a:gd name="connsiteX3" fmla="*/ 952 w 95250"/>
                  <a:gd name="connsiteY3" fmla="*/ 952 h 304800"/>
                  <a:gd name="connsiteX4" fmla="*/ 952 w 95250"/>
                  <a:gd name="connsiteY4" fmla="*/ 30548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04800">
                    <a:moveTo>
                      <a:pt x="952" y="305486"/>
                    </a:moveTo>
                    <a:lnTo>
                      <a:pt x="95212" y="305486"/>
                    </a:lnTo>
                    <a:lnTo>
                      <a:pt x="95212" y="952"/>
                    </a:lnTo>
                    <a:lnTo>
                      <a:pt x="952" y="952"/>
                    </a:lnTo>
                    <a:lnTo>
                      <a:pt x="952" y="305486"/>
                    </a:lnTo>
                  </a:path>
                </a:pathLst>
              </a:custGeom>
              <a:solidFill>
                <a:srgbClr val="FFFFFF"/>
              </a:solidFill>
              <a:ln w="127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ADCCB39-231D-4D0E-9FD4-8CB5B541B2CC}"/>
                  </a:ext>
                </a:extLst>
              </p:cNvPr>
              <p:cNvSpPr/>
              <p:nvPr/>
            </p:nvSpPr>
            <p:spPr>
              <a:xfrm>
                <a:off x="3325444" y="3548720"/>
                <a:ext cx="104775" cy="104775"/>
              </a:xfrm>
              <a:custGeom>
                <a:avLst/>
                <a:gdLst>
                  <a:gd name="connsiteX0" fmla="*/ 56693 w 104775"/>
                  <a:gd name="connsiteY0" fmla="*/ 113347 h 104775"/>
                  <a:gd name="connsiteX1" fmla="*/ 112433 w 104775"/>
                  <a:gd name="connsiteY1" fmla="*/ 57140 h 104775"/>
                  <a:gd name="connsiteX2" fmla="*/ 56693 w 104775"/>
                  <a:gd name="connsiteY2" fmla="*/ 952 h 104775"/>
                  <a:gd name="connsiteX3" fmla="*/ 952 w 104775"/>
                  <a:gd name="connsiteY3" fmla="*/ 57140 h 104775"/>
                  <a:gd name="connsiteX4" fmla="*/ 56693 w 104775"/>
                  <a:gd name="connsiteY4" fmla="*/ 113347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6693" y="113347"/>
                    </a:moveTo>
                    <a:cubicBezTo>
                      <a:pt x="87478" y="113347"/>
                      <a:pt x="112433" y="88163"/>
                      <a:pt x="112433" y="57140"/>
                    </a:cubicBezTo>
                    <a:cubicBezTo>
                      <a:pt x="112433" y="26118"/>
                      <a:pt x="87478" y="952"/>
                      <a:pt x="56693" y="952"/>
                    </a:cubicBezTo>
                    <a:cubicBezTo>
                      <a:pt x="25899" y="952"/>
                      <a:pt x="952" y="26118"/>
                      <a:pt x="952" y="57140"/>
                    </a:cubicBezTo>
                    <a:cubicBezTo>
                      <a:pt x="952" y="88163"/>
                      <a:pt x="25899" y="113347"/>
                      <a:pt x="56693" y="113347"/>
                    </a:cubicBezTo>
                  </a:path>
                </a:pathLst>
              </a:custGeom>
              <a:solidFill>
                <a:srgbClr val="FFFFFF"/>
              </a:solidFill>
              <a:ln w="127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3688A5-6484-4146-BB3E-5D78BD16FDAA}"/>
                  </a:ext>
                </a:extLst>
              </p:cNvPr>
              <p:cNvSpPr/>
              <p:nvPr/>
            </p:nvSpPr>
            <p:spPr>
              <a:xfrm>
                <a:off x="3489017" y="3691690"/>
                <a:ext cx="285750" cy="314325"/>
              </a:xfrm>
              <a:custGeom>
                <a:avLst/>
                <a:gdLst>
                  <a:gd name="connsiteX0" fmla="*/ 91383 w 285750"/>
                  <a:gd name="connsiteY0" fmla="*/ 154924 h 314325"/>
                  <a:gd name="connsiteX1" fmla="*/ 148819 w 285750"/>
                  <a:gd name="connsiteY1" fmla="*/ 86601 h 314325"/>
                  <a:gd name="connsiteX2" fmla="*/ 200130 w 285750"/>
                  <a:gd name="connsiteY2" fmla="*/ 154924 h 314325"/>
                  <a:gd name="connsiteX3" fmla="*/ 200130 w 285750"/>
                  <a:gd name="connsiteY3" fmla="*/ 314782 h 314325"/>
                  <a:gd name="connsiteX4" fmla="*/ 293961 w 285750"/>
                  <a:gd name="connsiteY4" fmla="*/ 314782 h 314325"/>
                  <a:gd name="connsiteX5" fmla="*/ 293961 w 285750"/>
                  <a:gd name="connsiteY5" fmla="*/ 121968 h 314325"/>
                  <a:gd name="connsiteX6" fmla="*/ 183147 w 285750"/>
                  <a:gd name="connsiteY6" fmla="*/ 952 h 314325"/>
                  <a:gd name="connsiteX7" fmla="*/ 91383 w 285750"/>
                  <a:gd name="connsiteY7" fmla="*/ 51264 h 314325"/>
                  <a:gd name="connsiteX8" fmla="*/ 91383 w 285750"/>
                  <a:gd name="connsiteY8" fmla="*/ 10249 h 314325"/>
                  <a:gd name="connsiteX9" fmla="*/ 952 w 285750"/>
                  <a:gd name="connsiteY9" fmla="*/ 10249 h 314325"/>
                  <a:gd name="connsiteX10" fmla="*/ 952 w 285750"/>
                  <a:gd name="connsiteY10" fmla="*/ 314782 h 314325"/>
                  <a:gd name="connsiteX11" fmla="*/ 91383 w 285750"/>
                  <a:gd name="connsiteY11" fmla="*/ 314782 h 314325"/>
                  <a:gd name="connsiteX12" fmla="*/ 91383 w 285750"/>
                  <a:gd name="connsiteY12" fmla="*/ 15492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314325">
                    <a:moveTo>
                      <a:pt x="91383" y="154924"/>
                    </a:moveTo>
                    <a:cubicBezTo>
                      <a:pt x="91383" y="112109"/>
                      <a:pt x="111090" y="86601"/>
                      <a:pt x="148819" y="86601"/>
                    </a:cubicBezTo>
                    <a:cubicBezTo>
                      <a:pt x="183480" y="86601"/>
                      <a:pt x="200130" y="111081"/>
                      <a:pt x="200130" y="154924"/>
                    </a:cubicBezTo>
                    <a:cubicBezTo>
                      <a:pt x="200130" y="198777"/>
                      <a:pt x="200130" y="314782"/>
                      <a:pt x="200130" y="314782"/>
                    </a:cubicBezTo>
                    <a:lnTo>
                      <a:pt x="293961" y="314782"/>
                    </a:lnTo>
                    <a:cubicBezTo>
                      <a:pt x="293961" y="314782"/>
                      <a:pt x="293961" y="203540"/>
                      <a:pt x="293961" y="121968"/>
                    </a:cubicBezTo>
                    <a:cubicBezTo>
                      <a:pt x="293961" y="40396"/>
                      <a:pt x="247717" y="952"/>
                      <a:pt x="183147" y="952"/>
                    </a:cubicBezTo>
                    <a:cubicBezTo>
                      <a:pt x="118558" y="952"/>
                      <a:pt x="91383" y="51264"/>
                      <a:pt x="91383" y="51264"/>
                    </a:cubicBezTo>
                    <a:lnTo>
                      <a:pt x="91383" y="10249"/>
                    </a:lnTo>
                    <a:lnTo>
                      <a:pt x="952" y="10249"/>
                    </a:lnTo>
                    <a:lnTo>
                      <a:pt x="952" y="314782"/>
                    </a:lnTo>
                    <a:lnTo>
                      <a:pt x="91383" y="314782"/>
                    </a:lnTo>
                    <a:cubicBezTo>
                      <a:pt x="91383" y="314782"/>
                      <a:pt x="91383" y="201835"/>
                      <a:pt x="91383" y="154924"/>
                    </a:cubicBezTo>
                  </a:path>
                </a:pathLst>
              </a:custGeom>
              <a:solidFill>
                <a:srgbClr val="FFFFFF"/>
              </a:solidFill>
              <a:ln w="1270"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A39369-6A5B-4BE8-869F-6185F126ED0E}"/>
                </a:ext>
              </a:extLst>
            </p:cNvPr>
            <p:cNvGrpSpPr/>
            <p:nvPr/>
          </p:nvGrpSpPr>
          <p:grpSpPr>
            <a:xfrm>
              <a:off x="1759376" y="6001195"/>
              <a:ext cx="376403" cy="376403"/>
              <a:chOff x="1751648" y="2056448"/>
              <a:chExt cx="904875" cy="904875"/>
            </a:xfrm>
          </p:grpSpPr>
          <p:sp>
            <p:nvSpPr>
              <p:cNvPr id="16" name="Freeform: Shape 15">
                <a:extLst>
                  <a:ext uri="{FF2B5EF4-FFF2-40B4-BE49-F238E27FC236}">
                    <a16:creationId xmlns:a16="http://schemas.microsoft.com/office/drawing/2014/main" id="{FB96ADE9-035B-48B1-8418-AE19A2131825}"/>
                  </a:ext>
                </a:extLst>
              </p:cNvPr>
              <p:cNvSpPr/>
              <p:nvPr/>
            </p:nvSpPr>
            <p:spPr>
              <a:xfrm>
                <a:off x="1751648" y="2056448"/>
                <a:ext cx="904875" cy="904875"/>
              </a:xfrm>
              <a:custGeom>
                <a:avLst/>
                <a:gdLst>
                  <a:gd name="connsiteX0" fmla="*/ 456416 w 904875"/>
                  <a:gd name="connsiteY0" fmla="*/ 911873 h 904875"/>
                  <a:gd name="connsiteX1" fmla="*/ 456416 w 904875"/>
                  <a:gd name="connsiteY1" fmla="*/ 911873 h 904875"/>
                  <a:gd name="connsiteX2" fmla="*/ 952 w 904875"/>
                  <a:gd name="connsiteY2" fmla="*/ 456412 h 904875"/>
                  <a:gd name="connsiteX3" fmla="*/ 952 w 904875"/>
                  <a:gd name="connsiteY3" fmla="*/ 456412 h 904875"/>
                  <a:gd name="connsiteX4" fmla="*/ 456416 w 904875"/>
                  <a:gd name="connsiteY4" fmla="*/ 952 h 904875"/>
                  <a:gd name="connsiteX5" fmla="*/ 456416 w 904875"/>
                  <a:gd name="connsiteY5" fmla="*/ 952 h 904875"/>
                  <a:gd name="connsiteX6" fmla="*/ 911880 w 904875"/>
                  <a:gd name="connsiteY6" fmla="*/ 456412 h 904875"/>
                  <a:gd name="connsiteX7" fmla="*/ 911880 w 904875"/>
                  <a:gd name="connsiteY7" fmla="*/ 456412 h 904875"/>
                  <a:gd name="connsiteX8" fmla="*/ 456416 w 904875"/>
                  <a:gd name="connsiteY8" fmla="*/ 91187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16" y="911873"/>
                    </a:moveTo>
                    <a:lnTo>
                      <a:pt x="456416" y="911873"/>
                    </a:lnTo>
                    <a:cubicBezTo>
                      <a:pt x="204872" y="911873"/>
                      <a:pt x="952" y="707962"/>
                      <a:pt x="952" y="456412"/>
                    </a:cubicBezTo>
                    <a:lnTo>
                      <a:pt x="952" y="456412"/>
                    </a:lnTo>
                    <a:cubicBezTo>
                      <a:pt x="952" y="204864"/>
                      <a:pt x="204872" y="952"/>
                      <a:pt x="456416" y="952"/>
                    </a:cubicBezTo>
                    <a:lnTo>
                      <a:pt x="456416" y="952"/>
                    </a:lnTo>
                    <a:cubicBezTo>
                      <a:pt x="707961" y="952"/>
                      <a:pt x="911880" y="204864"/>
                      <a:pt x="911880" y="456412"/>
                    </a:cubicBezTo>
                    <a:lnTo>
                      <a:pt x="911880" y="456412"/>
                    </a:lnTo>
                    <a:cubicBezTo>
                      <a:pt x="911880" y="707962"/>
                      <a:pt x="707961" y="911873"/>
                      <a:pt x="456416" y="911873"/>
                    </a:cubicBezTo>
                  </a:path>
                </a:pathLst>
              </a:custGeom>
              <a:solidFill>
                <a:schemeClr val="accent2"/>
              </a:solidFill>
              <a:ln w="12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CC682B8-5DFF-4641-BAEE-CADA641C2B6A}"/>
                  </a:ext>
                </a:extLst>
              </p:cNvPr>
              <p:cNvSpPr/>
              <p:nvPr/>
            </p:nvSpPr>
            <p:spPr>
              <a:xfrm>
                <a:off x="1964437" y="2314689"/>
                <a:ext cx="485775" cy="390525"/>
              </a:xfrm>
              <a:custGeom>
                <a:avLst/>
                <a:gdLst>
                  <a:gd name="connsiteX0" fmla="*/ 952 w 485775"/>
                  <a:gd name="connsiteY0" fmla="*/ 350647 h 390525"/>
                  <a:gd name="connsiteX1" fmla="*/ 153586 w 485775"/>
                  <a:gd name="connsiteY1" fmla="*/ 395389 h 390525"/>
                  <a:gd name="connsiteX2" fmla="*/ 436617 w 485775"/>
                  <a:gd name="connsiteY2" fmla="*/ 99174 h 390525"/>
                  <a:gd name="connsiteX3" fmla="*/ 486301 w 485775"/>
                  <a:gd name="connsiteY3" fmla="*/ 47637 h 390525"/>
                  <a:gd name="connsiteX4" fmla="*/ 429111 w 485775"/>
                  <a:gd name="connsiteY4" fmla="*/ 63310 h 390525"/>
                  <a:gd name="connsiteX5" fmla="*/ 472882 w 485775"/>
                  <a:gd name="connsiteY5" fmla="*/ 8217 h 390525"/>
                  <a:gd name="connsiteX6" fmla="*/ 409665 w 485775"/>
                  <a:gd name="connsiteY6" fmla="*/ 32397 h 390525"/>
                  <a:gd name="connsiteX7" fmla="*/ 336966 w 485775"/>
                  <a:gd name="connsiteY7" fmla="*/ 952 h 390525"/>
                  <a:gd name="connsiteX8" fmla="*/ 239980 w 485775"/>
                  <a:gd name="connsiteY8" fmla="*/ 123215 h 390525"/>
                  <a:gd name="connsiteX9" fmla="*/ 34752 w 485775"/>
                  <a:gd name="connsiteY9" fmla="*/ 19164 h 390525"/>
                  <a:gd name="connsiteX10" fmla="*/ 65568 w 485775"/>
                  <a:gd name="connsiteY10" fmla="*/ 152121 h 390525"/>
                  <a:gd name="connsiteX11" fmla="*/ 20449 w 485775"/>
                  <a:gd name="connsiteY11" fmla="*/ 139662 h 390525"/>
                  <a:gd name="connsiteX12" fmla="*/ 100315 w 485775"/>
                  <a:gd name="connsiteY12" fmla="*/ 238570 h 390525"/>
                  <a:gd name="connsiteX13" fmla="*/ 55364 w 485775"/>
                  <a:gd name="connsiteY13" fmla="*/ 240259 h 390525"/>
                  <a:gd name="connsiteX14" fmla="*/ 148371 w 485775"/>
                  <a:gd name="connsiteY14" fmla="*/ 309410 h 390525"/>
                  <a:gd name="connsiteX15" fmla="*/ 952 w 485775"/>
                  <a:gd name="connsiteY15" fmla="*/ 35064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390525">
                    <a:moveTo>
                      <a:pt x="952" y="350647"/>
                    </a:moveTo>
                    <a:cubicBezTo>
                      <a:pt x="45020" y="378905"/>
                      <a:pt x="97358" y="395389"/>
                      <a:pt x="153586" y="395389"/>
                    </a:cubicBezTo>
                    <a:cubicBezTo>
                      <a:pt x="338459" y="395389"/>
                      <a:pt x="442902" y="239242"/>
                      <a:pt x="436617" y="99174"/>
                    </a:cubicBezTo>
                    <a:cubicBezTo>
                      <a:pt x="456065" y="85154"/>
                      <a:pt x="472947" y="67615"/>
                      <a:pt x="486301" y="47637"/>
                    </a:cubicBezTo>
                    <a:cubicBezTo>
                      <a:pt x="468432" y="55550"/>
                      <a:pt x="449238" y="60910"/>
                      <a:pt x="429111" y="63310"/>
                    </a:cubicBezTo>
                    <a:cubicBezTo>
                      <a:pt x="449660" y="51004"/>
                      <a:pt x="465450" y="31496"/>
                      <a:pt x="472882" y="8217"/>
                    </a:cubicBezTo>
                    <a:cubicBezTo>
                      <a:pt x="453642" y="19634"/>
                      <a:pt x="432325" y="27927"/>
                      <a:pt x="409665" y="32397"/>
                    </a:cubicBezTo>
                    <a:cubicBezTo>
                      <a:pt x="391493" y="13043"/>
                      <a:pt x="365616" y="952"/>
                      <a:pt x="336966" y="952"/>
                    </a:cubicBezTo>
                    <a:cubicBezTo>
                      <a:pt x="272708" y="952"/>
                      <a:pt x="225469" y="60934"/>
                      <a:pt x="239980" y="123215"/>
                    </a:cubicBezTo>
                    <a:cubicBezTo>
                      <a:pt x="157222" y="119075"/>
                      <a:pt x="83850" y="79426"/>
                      <a:pt x="34752" y="19164"/>
                    </a:cubicBezTo>
                    <a:cubicBezTo>
                      <a:pt x="8662" y="63932"/>
                      <a:pt x="21218" y="122492"/>
                      <a:pt x="65568" y="152121"/>
                    </a:cubicBezTo>
                    <a:cubicBezTo>
                      <a:pt x="49238" y="151612"/>
                      <a:pt x="33863" y="147116"/>
                      <a:pt x="20449" y="139662"/>
                    </a:cubicBezTo>
                    <a:cubicBezTo>
                      <a:pt x="19372" y="185801"/>
                      <a:pt x="52428" y="228943"/>
                      <a:pt x="100315" y="238570"/>
                    </a:cubicBezTo>
                    <a:cubicBezTo>
                      <a:pt x="86295" y="242380"/>
                      <a:pt x="70947" y="243243"/>
                      <a:pt x="55364" y="240259"/>
                    </a:cubicBezTo>
                    <a:cubicBezTo>
                      <a:pt x="68009" y="279832"/>
                      <a:pt x="104790" y="308610"/>
                      <a:pt x="148371" y="309410"/>
                    </a:cubicBezTo>
                    <a:cubicBezTo>
                      <a:pt x="106516" y="342240"/>
                      <a:pt x="53776" y="356883"/>
                      <a:pt x="952" y="350647"/>
                    </a:cubicBezTo>
                  </a:path>
                </a:pathLst>
              </a:custGeom>
              <a:solidFill>
                <a:srgbClr val="FFFFFF"/>
              </a:solidFill>
              <a:ln w="127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696020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speaker contact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98AA4-D1CC-4578-AB59-7A4658493568}"/>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ME</a:t>
            </a:r>
          </a:p>
        </p:txBody>
      </p:sp>
      <p:sp>
        <p:nvSpPr>
          <p:cNvPr id="4" name="Picture Placeholder 3"/>
          <p:cNvSpPr>
            <a:spLocks noGrp="1"/>
          </p:cNvSpPr>
          <p:nvPr>
            <p:ph type="pic" sz="quarter" idx="21"/>
          </p:nvPr>
        </p:nvSpPr>
        <p:spPr>
          <a:xfrm>
            <a:off x="2920120" y="2190267"/>
            <a:ext cx="2578046" cy="3203699"/>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1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3" name="Text Placeholder 11"/>
          <p:cNvSpPr>
            <a:spLocks noGrp="1"/>
          </p:cNvSpPr>
          <p:nvPr>
            <p:ph type="body" sz="quarter" idx="22" hasCustomPrompt="1"/>
          </p:nvPr>
        </p:nvSpPr>
        <p:spPr>
          <a:xfrm>
            <a:off x="5672118" y="2944756"/>
            <a:ext cx="3251200" cy="548640"/>
          </a:xfrm>
        </p:spPr>
        <p:txBody>
          <a:bodyPr vert="horz" lIns="91440" tIns="0" rIns="91440" bIns="0" rtlCol="0" anchor="ctr" anchorCtr="0">
            <a:noAutofit/>
          </a:bodyPr>
          <a:lstStyle>
            <a:lvl1pP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14" name="Text Placeholder 13"/>
          <p:cNvSpPr>
            <a:spLocks noGrp="1"/>
          </p:cNvSpPr>
          <p:nvPr>
            <p:ph type="body" sz="quarter" idx="23" hasCustomPrompt="1"/>
          </p:nvPr>
        </p:nvSpPr>
        <p:spPr>
          <a:xfrm>
            <a:off x="5672118" y="3795269"/>
            <a:ext cx="3251200" cy="1219200"/>
          </a:xfrm>
        </p:spPr>
        <p:txBody>
          <a:bodyPr vert="horz" lIns="91440" tIns="45720" rIns="91440" bIns="45720" rtlCol="0">
            <a:normAutofit/>
          </a:bodyPr>
          <a:lstStyle>
            <a:lvl1pPr marL="0" indent="0">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15" name="Text Placeholder 13"/>
          <p:cNvSpPr>
            <a:spLocks noGrp="1"/>
          </p:cNvSpPr>
          <p:nvPr>
            <p:ph type="body" sz="quarter" idx="24" hasCustomPrompt="1"/>
          </p:nvPr>
        </p:nvSpPr>
        <p:spPr>
          <a:xfrm>
            <a:off x="5672118" y="3366656"/>
            <a:ext cx="3251200" cy="381000"/>
          </a:xfrm>
        </p:spPr>
        <p:txBody>
          <a:bodyPr vert="horz" lIns="91440" tIns="45720" rIns="91440" bIns="45720" rtlCol="0">
            <a:noAutofit/>
          </a:bodyPr>
          <a:lstStyle>
            <a:lvl1pPr marL="0" indent="0">
              <a:spcAft>
                <a:spcPts val="1200"/>
              </a:spcAft>
              <a:buFontTx/>
              <a:buNone/>
              <a:defRPr lang="en-US" sz="1400" i="1" smtClean="0">
                <a:latin typeface="+mn-lt"/>
              </a:defRPr>
            </a:lvl1pPr>
          </a:lstStyle>
          <a:p>
            <a:pPr marL="0" lvl="0" indent="0">
              <a:spcBef>
                <a:spcPct val="0"/>
              </a:spcBef>
            </a:pPr>
            <a:r>
              <a:rPr lang="en-US"/>
              <a:t>[ Title ]</a:t>
            </a:r>
          </a:p>
        </p:txBody>
      </p:sp>
      <p:sp>
        <p:nvSpPr>
          <p:cNvPr id="2" name="TextBox 1">
            <a:extLst>
              <a:ext uri="{FF2B5EF4-FFF2-40B4-BE49-F238E27FC236}">
                <a16:creationId xmlns:a16="http://schemas.microsoft.com/office/drawing/2014/main" id="{AB5B285A-1EE6-4FB5-9D53-D1F293F33CB0}"/>
              </a:ext>
            </a:extLst>
          </p:cNvPr>
          <p:cNvSpPr txBox="1"/>
          <p:nvPr userDrawn="1"/>
        </p:nvSpPr>
        <p:spPr>
          <a:xfrm>
            <a:off x="711200" y="413084"/>
            <a:ext cx="10871200" cy="1143000"/>
          </a:xfrm>
          <a:prstGeom prst="rect">
            <a:avLst/>
          </a:prstGeom>
        </p:spPr>
        <p:txBody>
          <a:bodyPr wrap="square" lIns="0" rIns="0" rtlCol="0" anchor="ctr" anchorCtr="0">
            <a:noAutofit/>
          </a:bodyPr>
          <a:lstStyle/>
          <a:p>
            <a:endParaRPr lang="en-US" b="0"/>
          </a:p>
        </p:txBody>
      </p:sp>
    </p:spTree>
    <p:extLst>
      <p:ext uri="{BB962C8B-B14F-4D97-AF65-F5344CB8AC3E}">
        <p14:creationId xmlns:p14="http://schemas.microsoft.com/office/powerpoint/2010/main" val="246081895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speaker contact slide">
    <p:spTree>
      <p:nvGrpSpPr>
        <p:cNvPr id="1" name=""/>
        <p:cNvGrpSpPr/>
        <p:nvPr/>
      </p:nvGrpSpPr>
      <p:grpSpPr>
        <a:xfrm>
          <a:off x="0" y="0"/>
          <a:ext cx="0" cy="0"/>
          <a:chOff x="0" y="0"/>
          <a:chExt cx="0" cy="0"/>
        </a:xfrm>
      </p:grpSpPr>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23"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4" name="Picture Placeholder 2"/>
          <p:cNvSpPr>
            <a:spLocks noGrp="1"/>
          </p:cNvSpPr>
          <p:nvPr>
            <p:ph type="pic" sz="quarter" idx="18"/>
          </p:nvPr>
        </p:nvSpPr>
        <p:spPr>
          <a:xfrm>
            <a:off x="3101850" y="194262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5" name="Text Placeholder 11"/>
          <p:cNvSpPr>
            <a:spLocks noGrp="1"/>
          </p:cNvSpPr>
          <p:nvPr>
            <p:ph type="body" sz="quarter" idx="13" hasCustomPrompt="1"/>
          </p:nvPr>
        </p:nvSpPr>
        <p:spPr>
          <a:xfrm>
            <a:off x="2590802" y="4730590"/>
            <a:ext cx="3251200" cy="548640"/>
          </a:xfrm>
        </p:spPr>
        <p:txBody>
          <a:bodyPr tIns="0" bIns="0" anchor="ctr" anchorCtr="0">
            <a:noAutofit/>
          </a:bodyPr>
          <a:lstStyle>
            <a:lvl1pPr marL="0" indent="0" algn="ctr">
              <a:spcBef>
                <a:spcPct val="0"/>
              </a:spcBef>
              <a:buFontTx/>
              <a:buNone/>
              <a:defRPr lang="en-US" sz="1800" kern="1200" smtClean="0">
                <a:solidFill>
                  <a:schemeClr val="tx2"/>
                </a:solidFill>
                <a:latin typeface="+mj-lt"/>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16" name="Text Placeholder 13"/>
          <p:cNvSpPr>
            <a:spLocks noGrp="1"/>
          </p:cNvSpPr>
          <p:nvPr>
            <p:ph type="body" sz="quarter" idx="14" hasCustomPrompt="1"/>
          </p:nvPr>
        </p:nvSpPr>
        <p:spPr>
          <a:xfrm>
            <a:off x="2590802" y="5581103"/>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17" name="Picture Placeholder 2"/>
          <p:cNvSpPr>
            <a:spLocks noGrp="1"/>
          </p:cNvSpPr>
          <p:nvPr>
            <p:ph type="pic" sz="quarter" idx="19"/>
          </p:nvPr>
        </p:nvSpPr>
        <p:spPr>
          <a:xfrm>
            <a:off x="7064250" y="1949445"/>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8" name="Text Placeholder 13"/>
          <p:cNvSpPr>
            <a:spLocks noGrp="1"/>
          </p:cNvSpPr>
          <p:nvPr>
            <p:ph type="body" sz="quarter" idx="21" hasCustomPrompt="1"/>
          </p:nvPr>
        </p:nvSpPr>
        <p:spPr>
          <a:xfrm>
            <a:off x="2590802" y="5152490"/>
            <a:ext cx="3251200" cy="381000"/>
          </a:xfrm>
        </p:spPr>
        <p:txBody>
          <a:bodyPr>
            <a:noAutofit/>
          </a:bodyPr>
          <a:lstStyle>
            <a:lvl1pPr marL="0" indent="0" algn="ctr">
              <a:spcBef>
                <a:spcPct val="0"/>
              </a:spcBef>
              <a:spcAft>
                <a:spcPts val="1200"/>
              </a:spcAft>
              <a:buFontTx/>
              <a:buNone/>
              <a:defRPr lang="en-US" sz="1400" i="1" kern="1200" smtClean="0">
                <a:solidFill>
                  <a:schemeClr val="tx1"/>
                </a:solidFill>
                <a:latin typeface="+mn-lt"/>
                <a:ea typeface="+mn-ea"/>
                <a:cs typeface="+mn-cs"/>
              </a:defRPr>
            </a:lvl1pPr>
            <a:lvl2pPr marL="609585" indent="0">
              <a:buFontTx/>
              <a:buNone/>
              <a:defRPr lang="en-US" sz="2133" kern="1200" smtClean="0">
                <a:solidFill>
                  <a:schemeClr val="tx1"/>
                </a:solidFill>
                <a:latin typeface="+mn-lt"/>
                <a:ea typeface="+mn-ea"/>
                <a:cs typeface="+mn-cs"/>
              </a:defRPr>
            </a:lvl2pPr>
            <a:lvl3pPr marL="1219170" indent="0">
              <a:buFontTx/>
              <a:buNone/>
              <a:defRPr lang="en-US" sz="2133" kern="1200" smtClean="0">
                <a:solidFill>
                  <a:schemeClr val="tx1"/>
                </a:solidFill>
                <a:latin typeface="+mn-lt"/>
                <a:ea typeface="+mn-ea"/>
                <a:cs typeface="+mn-cs"/>
              </a:defRPr>
            </a:lvl3pPr>
            <a:lvl4pPr marL="1828754" indent="0">
              <a:buFontTx/>
              <a:buNone/>
              <a:defRPr lang="en-US" sz="2133" kern="1200" smtClean="0">
                <a:solidFill>
                  <a:schemeClr val="tx1"/>
                </a:solidFill>
                <a:latin typeface="+mn-lt"/>
                <a:ea typeface="+mn-ea"/>
                <a:cs typeface="+mn-cs"/>
              </a:defRPr>
            </a:lvl4pPr>
            <a:lvl5pPr marL="2438339" indent="0">
              <a:buFontTx/>
              <a:buNone/>
              <a:defRPr lang="en-US" sz="2133" kern="1200">
                <a:solidFill>
                  <a:schemeClr val="tx1"/>
                </a:solidFill>
                <a:latin typeface="+mn-lt"/>
                <a:ea typeface="+mn-ea"/>
                <a:cs typeface="+mn-cs"/>
              </a:defRPr>
            </a:lvl5pPr>
          </a:lstStyle>
          <a:p>
            <a:pPr lvl="0"/>
            <a:r>
              <a:rPr lang="en-US"/>
              <a:t>[ Title ]</a:t>
            </a:r>
          </a:p>
        </p:txBody>
      </p:sp>
      <p:sp>
        <p:nvSpPr>
          <p:cNvPr id="24" name="Text Placeholder 11"/>
          <p:cNvSpPr>
            <a:spLocks noGrp="1"/>
          </p:cNvSpPr>
          <p:nvPr>
            <p:ph type="body" sz="quarter" idx="22" hasCustomPrompt="1"/>
          </p:nvPr>
        </p:nvSpPr>
        <p:spPr>
          <a:xfrm>
            <a:off x="6559298" y="4747082"/>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25" name="Text Placeholder 13"/>
          <p:cNvSpPr>
            <a:spLocks noGrp="1"/>
          </p:cNvSpPr>
          <p:nvPr>
            <p:ph type="body" sz="quarter" idx="23" hasCustomPrompt="1"/>
          </p:nvPr>
        </p:nvSpPr>
        <p:spPr>
          <a:xfrm>
            <a:off x="6559298" y="5597595"/>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6" name="Text Placeholder 13"/>
          <p:cNvSpPr>
            <a:spLocks noGrp="1"/>
          </p:cNvSpPr>
          <p:nvPr>
            <p:ph type="body" sz="quarter" idx="24" hasCustomPrompt="1"/>
          </p:nvPr>
        </p:nvSpPr>
        <p:spPr>
          <a:xfrm>
            <a:off x="6559298" y="5168982"/>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13" name="TextBox 12">
            <a:extLst>
              <a:ext uri="{FF2B5EF4-FFF2-40B4-BE49-F238E27FC236}">
                <a16:creationId xmlns:a16="http://schemas.microsoft.com/office/drawing/2014/main" id="{3DE9F000-5043-4BA5-ADF9-0EBD862D9B08}"/>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US</a:t>
            </a:r>
          </a:p>
        </p:txBody>
      </p:sp>
    </p:spTree>
    <p:extLst>
      <p:ext uri="{BB962C8B-B14F-4D97-AF65-F5344CB8AC3E}">
        <p14:creationId xmlns:p14="http://schemas.microsoft.com/office/powerpoint/2010/main" val="40454297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peaker contact slide">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859184" y="183949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 name="Picture Placeholder 2"/>
          <p:cNvSpPr>
            <a:spLocks noGrp="1"/>
          </p:cNvSpPr>
          <p:nvPr>
            <p:ph type="pic" sz="quarter" idx="18"/>
          </p:nvPr>
        </p:nvSpPr>
        <p:spPr>
          <a:xfrm>
            <a:off x="1035984" y="183949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524936" y="4627460"/>
            <a:ext cx="3251200" cy="548640"/>
          </a:xfrm>
        </p:spPr>
        <p:txBody>
          <a:bodyPr tIns="0" bIns="0" anchor="ctr" anchorCtr="0">
            <a:noAutofit/>
          </a:bodyPr>
          <a:lstStyle>
            <a:lvl1pPr marL="0" indent="0" algn="ctr">
              <a:spcBef>
                <a:spcPct val="0"/>
              </a:spcBef>
              <a:buFontTx/>
              <a:buNone/>
              <a:defRPr lang="en-US" sz="1800" kern="1200" smtClean="0">
                <a:solidFill>
                  <a:schemeClr val="tx2"/>
                </a:solidFill>
                <a:latin typeface="+mj-lt"/>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14" name="Text Placeholder 13"/>
          <p:cNvSpPr>
            <a:spLocks noGrp="1"/>
          </p:cNvSpPr>
          <p:nvPr>
            <p:ph type="body" sz="quarter" idx="14" hasCustomPrompt="1"/>
          </p:nvPr>
        </p:nvSpPr>
        <p:spPr>
          <a:xfrm>
            <a:off x="524936" y="5477973"/>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1" name="Picture Placeholder 2"/>
          <p:cNvSpPr>
            <a:spLocks noGrp="1"/>
          </p:cNvSpPr>
          <p:nvPr>
            <p:ph type="pic" sz="quarter" idx="19"/>
          </p:nvPr>
        </p:nvSpPr>
        <p:spPr>
          <a:xfrm>
            <a:off x="4998384" y="1846315"/>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7" name="Text Placeholder 13"/>
          <p:cNvSpPr>
            <a:spLocks noGrp="1"/>
          </p:cNvSpPr>
          <p:nvPr>
            <p:ph type="body" sz="quarter" idx="21" hasCustomPrompt="1"/>
          </p:nvPr>
        </p:nvSpPr>
        <p:spPr>
          <a:xfrm>
            <a:off x="524936" y="5049360"/>
            <a:ext cx="3251200" cy="381000"/>
          </a:xfrm>
        </p:spPr>
        <p:txBody>
          <a:bodyPr>
            <a:noAutofit/>
          </a:bodyPr>
          <a:lstStyle>
            <a:lvl1pPr marL="0" indent="0" algn="ctr">
              <a:spcBef>
                <a:spcPct val="0"/>
              </a:spcBef>
              <a:spcAft>
                <a:spcPts val="1200"/>
              </a:spcAft>
              <a:buFontTx/>
              <a:buNone/>
              <a:defRPr lang="en-US" sz="1400" i="1" kern="1200" smtClean="0">
                <a:solidFill>
                  <a:schemeClr val="tx1"/>
                </a:solidFill>
                <a:latin typeface="+mn-lt"/>
                <a:ea typeface="+mn-ea"/>
                <a:cs typeface="+mn-cs"/>
              </a:defRPr>
            </a:lvl1pPr>
            <a:lvl2pPr marL="609585" indent="0">
              <a:buFontTx/>
              <a:buNone/>
              <a:defRPr lang="en-US" sz="2133" kern="1200" smtClean="0">
                <a:solidFill>
                  <a:schemeClr val="tx1"/>
                </a:solidFill>
                <a:latin typeface="+mn-lt"/>
                <a:ea typeface="+mn-ea"/>
                <a:cs typeface="+mn-cs"/>
              </a:defRPr>
            </a:lvl2pPr>
            <a:lvl3pPr marL="1219170" indent="0">
              <a:buFontTx/>
              <a:buNone/>
              <a:defRPr lang="en-US" sz="2133" kern="1200" smtClean="0">
                <a:solidFill>
                  <a:schemeClr val="tx1"/>
                </a:solidFill>
                <a:latin typeface="+mn-lt"/>
                <a:ea typeface="+mn-ea"/>
                <a:cs typeface="+mn-cs"/>
              </a:defRPr>
            </a:lvl3pPr>
            <a:lvl4pPr marL="1828754" indent="0">
              <a:buFontTx/>
              <a:buNone/>
              <a:defRPr lang="en-US" sz="2133" kern="1200" smtClean="0">
                <a:solidFill>
                  <a:schemeClr val="tx1"/>
                </a:solidFill>
                <a:latin typeface="+mn-lt"/>
                <a:ea typeface="+mn-ea"/>
                <a:cs typeface="+mn-cs"/>
              </a:defRPr>
            </a:lvl4pPr>
            <a:lvl5pPr marL="2438339" indent="0">
              <a:buFontTx/>
              <a:buNone/>
              <a:defRPr lang="en-US" sz="2133" kern="1200">
                <a:solidFill>
                  <a:schemeClr val="tx1"/>
                </a:solidFill>
                <a:latin typeface="+mn-lt"/>
                <a:ea typeface="+mn-ea"/>
                <a:cs typeface="+mn-cs"/>
              </a:defRPr>
            </a:lvl5pPr>
          </a:lstStyle>
          <a:p>
            <a:pPr lvl="0"/>
            <a:r>
              <a:rPr lang="en-US"/>
              <a:t>[ Title ]</a:t>
            </a:r>
          </a:p>
        </p:txBody>
      </p:sp>
      <p:sp>
        <p:nvSpPr>
          <p:cNvPr id="32" name="Text Placeholder 11"/>
          <p:cNvSpPr>
            <a:spLocks noGrp="1"/>
          </p:cNvSpPr>
          <p:nvPr>
            <p:ph type="body" sz="quarter" idx="22" hasCustomPrompt="1"/>
          </p:nvPr>
        </p:nvSpPr>
        <p:spPr>
          <a:xfrm>
            <a:off x="4493432" y="4643952"/>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33" name="Text Placeholder 13"/>
          <p:cNvSpPr>
            <a:spLocks noGrp="1"/>
          </p:cNvSpPr>
          <p:nvPr>
            <p:ph type="body" sz="quarter" idx="23" hasCustomPrompt="1"/>
          </p:nvPr>
        </p:nvSpPr>
        <p:spPr>
          <a:xfrm>
            <a:off x="4493432" y="5494465"/>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34" name="Text Placeholder 13"/>
          <p:cNvSpPr>
            <a:spLocks noGrp="1"/>
          </p:cNvSpPr>
          <p:nvPr>
            <p:ph type="body" sz="quarter" idx="24" hasCustomPrompt="1"/>
          </p:nvPr>
        </p:nvSpPr>
        <p:spPr>
          <a:xfrm>
            <a:off x="4493432" y="5065852"/>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23"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8" name="Text Placeholder 11"/>
          <p:cNvSpPr>
            <a:spLocks noGrp="1"/>
          </p:cNvSpPr>
          <p:nvPr>
            <p:ph type="body" sz="quarter" idx="25" hasCustomPrompt="1"/>
          </p:nvPr>
        </p:nvSpPr>
        <p:spPr>
          <a:xfrm>
            <a:off x="8346443" y="4661923"/>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24" name="Text Placeholder 13"/>
          <p:cNvSpPr>
            <a:spLocks noGrp="1"/>
          </p:cNvSpPr>
          <p:nvPr>
            <p:ph type="body" sz="quarter" idx="26" hasCustomPrompt="1"/>
          </p:nvPr>
        </p:nvSpPr>
        <p:spPr>
          <a:xfrm>
            <a:off x="8346443" y="5512436"/>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5" name="Text Placeholder 13"/>
          <p:cNvSpPr>
            <a:spLocks noGrp="1"/>
          </p:cNvSpPr>
          <p:nvPr>
            <p:ph type="body" sz="quarter" idx="27" hasCustomPrompt="1"/>
          </p:nvPr>
        </p:nvSpPr>
        <p:spPr>
          <a:xfrm>
            <a:off x="8346443" y="5083823"/>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17" name="TextBox 16">
            <a:extLst>
              <a:ext uri="{FF2B5EF4-FFF2-40B4-BE49-F238E27FC236}">
                <a16:creationId xmlns:a16="http://schemas.microsoft.com/office/drawing/2014/main" id="{ECD768C5-B798-44D4-9857-2E7D9A73C784}"/>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US</a:t>
            </a:r>
          </a:p>
        </p:txBody>
      </p:sp>
    </p:spTree>
    <p:extLst>
      <p:ext uri="{BB962C8B-B14F-4D97-AF65-F5344CB8AC3E}">
        <p14:creationId xmlns:p14="http://schemas.microsoft.com/office/powerpoint/2010/main" val="27305754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ngle person bio">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914400" y="1904999"/>
            <a:ext cx="2844800" cy="1939636"/>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7" name="Title 6"/>
          <p:cNvSpPr>
            <a:spLocks noGrp="1"/>
          </p:cNvSpPr>
          <p:nvPr>
            <p:ph type="title" hasCustomPrompt="1"/>
          </p:nvPr>
        </p:nvSpPr>
        <p:spPr>
          <a:xfrm>
            <a:off x="711200" y="413084"/>
            <a:ext cx="10871200" cy="1143000"/>
          </a:xfrm>
        </p:spPr>
        <p:txBody>
          <a:bodyPr/>
          <a:lstStyle>
            <a:lvl1pPr algn="l">
              <a:defRPr/>
            </a:lvl1pPr>
          </a:lstStyle>
          <a:p>
            <a:r>
              <a:rPr lang="en-US"/>
              <a:t>CLICK TO EDIT MASTER TITLE STYLE</a:t>
            </a:r>
          </a:p>
        </p:txBody>
      </p:sp>
      <p:sp>
        <p:nvSpPr>
          <p:cNvPr id="12" name="Text Placeholder 11"/>
          <p:cNvSpPr>
            <a:spLocks noGrp="1"/>
          </p:cNvSpPr>
          <p:nvPr>
            <p:ph type="body" sz="quarter" idx="13" hasCustomPrompt="1"/>
          </p:nvPr>
        </p:nvSpPr>
        <p:spPr>
          <a:xfrm>
            <a:off x="711200" y="4121701"/>
            <a:ext cx="3251200" cy="548640"/>
          </a:xfrm>
        </p:spPr>
        <p:txBody>
          <a:bodyPr anchor="ctr" anchorCtr="0">
            <a:noAutofit/>
          </a:bodyPr>
          <a:lstStyle>
            <a:lvl1pPr marL="0" indent="0">
              <a:spcBef>
                <a:spcPct val="0"/>
              </a:spcBef>
              <a:buFontTx/>
              <a:buNone/>
              <a:defRPr lang="en-US" sz="1350" kern="1200" smtClean="0">
                <a:solidFill>
                  <a:schemeClr val="tx2"/>
                </a:solidFill>
                <a:latin typeface="+mj-lt"/>
                <a:ea typeface="+mn-ea"/>
                <a:cs typeface="+mn-cs"/>
              </a:defRPr>
            </a:lvl1pPr>
            <a:lvl2pPr marL="457189" indent="0">
              <a:buFontTx/>
              <a:buNone/>
              <a:defRPr/>
            </a:lvl2pPr>
            <a:lvl3pPr marL="914378" indent="0">
              <a:buFontTx/>
              <a:buNone/>
              <a:defRPr/>
            </a:lvl3pPr>
            <a:lvl4pPr marL="1371566" indent="0">
              <a:buFontTx/>
              <a:buNone/>
              <a:defRPr/>
            </a:lvl4pPr>
            <a:lvl5pPr marL="1828754" indent="0">
              <a:buFontTx/>
              <a:buNone/>
              <a:defRPr/>
            </a:lvl5pPr>
          </a:lstStyle>
          <a:p>
            <a:pPr lvl="0"/>
            <a:r>
              <a:rPr lang="en-US"/>
              <a:t>NAME HERE</a:t>
            </a:r>
          </a:p>
        </p:txBody>
      </p:sp>
      <p:sp>
        <p:nvSpPr>
          <p:cNvPr id="27" name="Text Placeholder 13"/>
          <p:cNvSpPr>
            <a:spLocks noGrp="1"/>
          </p:cNvSpPr>
          <p:nvPr>
            <p:ph type="body" sz="quarter" idx="21" hasCustomPrompt="1"/>
          </p:nvPr>
        </p:nvSpPr>
        <p:spPr>
          <a:xfrm>
            <a:off x="711200" y="4543601"/>
            <a:ext cx="3251200" cy="381000"/>
          </a:xfrm>
        </p:spPr>
        <p:txBody>
          <a:bodyPr>
            <a:noAutofit/>
          </a:bodyPr>
          <a:lstStyle>
            <a:lvl1pPr marL="0" indent="0">
              <a:spcBef>
                <a:spcPct val="0"/>
              </a:spcBef>
              <a:buFontTx/>
              <a:buNone/>
              <a:defRPr lang="en-US" sz="1050" i="1" kern="1200" smtClean="0">
                <a:solidFill>
                  <a:schemeClr val="tx1"/>
                </a:solidFill>
                <a:latin typeface="+mn-lt"/>
                <a:ea typeface="+mn-ea"/>
                <a:cs typeface="+mn-cs"/>
              </a:defRPr>
            </a:lvl1pPr>
            <a:lvl2pPr marL="457189" indent="0">
              <a:buFontTx/>
              <a:buNone/>
              <a:defRPr lang="en-US" sz="1600" kern="1200" smtClean="0">
                <a:solidFill>
                  <a:schemeClr val="tx1"/>
                </a:solidFill>
                <a:latin typeface="+mn-lt"/>
                <a:ea typeface="+mn-ea"/>
                <a:cs typeface="+mn-cs"/>
              </a:defRPr>
            </a:lvl2pPr>
            <a:lvl3pPr marL="914378" indent="0">
              <a:buFontTx/>
              <a:buNone/>
              <a:defRPr lang="en-US" sz="1600" kern="1200" smtClean="0">
                <a:solidFill>
                  <a:schemeClr val="tx1"/>
                </a:solidFill>
                <a:latin typeface="+mn-lt"/>
                <a:ea typeface="+mn-ea"/>
                <a:cs typeface="+mn-cs"/>
              </a:defRPr>
            </a:lvl3pPr>
            <a:lvl4pPr marL="1371566" indent="0">
              <a:buFontTx/>
              <a:buNone/>
              <a:defRPr lang="en-US" sz="1600" kern="1200" smtClean="0">
                <a:solidFill>
                  <a:schemeClr val="tx1"/>
                </a:solidFill>
                <a:latin typeface="+mn-lt"/>
                <a:ea typeface="+mn-ea"/>
                <a:cs typeface="+mn-cs"/>
              </a:defRPr>
            </a:lvl4pPr>
            <a:lvl5pPr marL="1828754" indent="0">
              <a:buFontTx/>
              <a:buNone/>
              <a:defRPr lang="en-US" sz="1600" kern="1200">
                <a:solidFill>
                  <a:schemeClr val="tx1"/>
                </a:solidFill>
                <a:latin typeface="+mn-lt"/>
                <a:ea typeface="+mn-ea"/>
                <a:cs typeface="+mn-cs"/>
              </a:defRPr>
            </a:lvl5pPr>
          </a:lstStyle>
          <a:p>
            <a:pPr lvl="0"/>
            <a:r>
              <a:rPr lang="en-US"/>
              <a:t>[ Title ]</a:t>
            </a:r>
          </a:p>
        </p:txBody>
      </p:sp>
      <p:sp>
        <p:nvSpPr>
          <p:cNvPr id="33" name="Text Placeholder 13"/>
          <p:cNvSpPr>
            <a:spLocks noGrp="1"/>
          </p:cNvSpPr>
          <p:nvPr>
            <p:ph type="body" sz="quarter" idx="23" hasCustomPrompt="1"/>
          </p:nvPr>
        </p:nvSpPr>
        <p:spPr>
          <a:xfrm>
            <a:off x="4165600" y="1803402"/>
            <a:ext cx="3454400" cy="4019109"/>
          </a:xfrm>
        </p:spPr>
        <p:txBody>
          <a:bodyPr vert="horz" lIns="91440" tIns="45720" rIns="91440" bIns="45720" rtlCol="0">
            <a:normAutofit/>
          </a:bodyPr>
          <a:lstStyle>
            <a:lvl1pPr marL="0" indent="0">
              <a:spcBef>
                <a:spcPct val="0"/>
              </a:spcBef>
              <a:spcAft>
                <a:spcPts val="900"/>
              </a:spcAft>
              <a:buFontTx/>
              <a:buNone/>
              <a:defRPr lang="en-US" sz="900" smtClean="0"/>
            </a:lvl1pPr>
          </a:lstStyle>
          <a:p>
            <a:pPr marL="0" lvl="0" indent="0">
              <a:buFontTx/>
              <a:buNone/>
            </a:pPr>
            <a:r>
              <a:rPr lang="en-US"/>
              <a:t>Description</a:t>
            </a:r>
          </a:p>
        </p:txBody>
      </p:sp>
      <p:sp>
        <p:nvSpPr>
          <p:cNvPr id="36" name="Text Placeholder 13"/>
          <p:cNvSpPr>
            <a:spLocks noGrp="1"/>
          </p:cNvSpPr>
          <p:nvPr>
            <p:ph type="body" sz="quarter" idx="26" hasCustomPrompt="1"/>
          </p:nvPr>
        </p:nvSpPr>
        <p:spPr>
          <a:xfrm>
            <a:off x="8026400" y="1803402"/>
            <a:ext cx="3454400" cy="4019109"/>
          </a:xfrm>
        </p:spPr>
        <p:txBody>
          <a:bodyPr vert="horz" lIns="91440" tIns="45720" rIns="91440" bIns="45720" rtlCol="0">
            <a:normAutofit/>
          </a:bodyPr>
          <a:lstStyle>
            <a:lvl1pPr marL="0" indent="0">
              <a:spcBef>
                <a:spcPct val="0"/>
              </a:spcBef>
              <a:spcAft>
                <a:spcPts val="900"/>
              </a:spcAft>
              <a:buFontTx/>
              <a:buNone/>
              <a:defRPr lang="en-US" sz="900" smtClean="0"/>
            </a:lvl1pPr>
          </a:lstStyle>
          <a:p>
            <a:pPr marL="0" lvl="0" indent="0">
              <a:buFontTx/>
              <a:buNone/>
            </a:pPr>
            <a:r>
              <a:rPr lang="en-US"/>
              <a:t>Description</a:t>
            </a:r>
          </a:p>
        </p:txBody>
      </p:sp>
      <p:sp>
        <p:nvSpPr>
          <p:cNvPr id="11" name="Date Placeholder 3"/>
          <p:cNvSpPr>
            <a:spLocks noGrp="1"/>
          </p:cNvSpPr>
          <p:nvPr>
            <p:ph type="dt" sz="half" idx="2"/>
          </p:nvPr>
        </p:nvSpPr>
        <p:spPr>
          <a:xfrm>
            <a:off x="711200" y="6577785"/>
            <a:ext cx="2844800" cy="207749"/>
          </a:xfrm>
          <a:prstGeom prst="rect">
            <a:avLst/>
          </a:prstGeom>
          <a:noFill/>
        </p:spPr>
        <p:txBody>
          <a:bodyPr wrap="square" rtlCol="0">
            <a:spAutoFit/>
          </a:bodyPr>
          <a:lstStyle>
            <a:lvl1pPr>
              <a:defRPr lang="en-US" sz="750" i="1" smtClean="0">
                <a:solidFill>
                  <a:schemeClr val="bg1"/>
                </a:solidFill>
              </a:defRPr>
            </a:lvl1pPr>
          </a:lstStyle>
          <a:p>
            <a:fld id="{8F56C5D5-ECFA-4D43-AC79-543164F2B187}" type="datetime4">
              <a:rPr lang="en-US" smtClean="0"/>
              <a:t>November 2, 2022</a:t>
            </a:fld>
            <a:endParaRPr lang="en-US"/>
          </a:p>
        </p:txBody>
      </p:sp>
      <p:sp>
        <p:nvSpPr>
          <p:cNvPr id="13" name="Footer Placeholder 4"/>
          <p:cNvSpPr>
            <a:spLocks noGrp="1"/>
          </p:cNvSpPr>
          <p:nvPr>
            <p:ph type="ftr" sz="quarter" idx="3"/>
          </p:nvPr>
        </p:nvSpPr>
        <p:spPr>
          <a:xfrm>
            <a:off x="5181600" y="6577785"/>
            <a:ext cx="5283200" cy="207749"/>
          </a:xfrm>
          <a:prstGeom prst="rect">
            <a:avLst/>
          </a:prstGeom>
          <a:noFill/>
        </p:spPr>
        <p:txBody>
          <a:bodyPr wrap="square" rtlCol="0">
            <a:spAutoFit/>
          </a:bodyPr>
          <a:lstStyle>
            <a:lvl1pPr algn="r">
              <a:defRPr lang="en-US" sz="750" i="1" smtClean="0">
                <a:solidFill>
                  <a:schemeClr val="bg1"/>
                </a:solidFill>
              </a:defRPr>
            </a:lvl1pPr>
          </a:lstStyle>
          <a:p>
            <a:r>
              <a:rPr lang="en-US"/>
              <a:t>©2022 Gray Reed. All Rights Reserved</a:t>
            </a:r>
          </a:p>
        </p:txBody>
      </p:sp>
      <p:sp>
        <p:nvSpPr>
          <p:cNvPr id="14"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750" spc="0" smtClean="0">
                <a:solidFill>
                  <a:schemeClr val="accent1"/>
                </a:solidFill>
                <a:latin typeface="+mj-lt"/>
              </a:defRPr>
            </a:lvl1pPr>
          </a:lstStyle>
          <a:p>
            <a:fld id="{9D955F5F-96B5-4123-A0BF-F5126ED54847}" type="slidenum">
              <a:rPr lang="en-US" smtClean="0"/>
              <a:t>‹#›</a:t>
            </a:fld>
            <a:endParaRPr lang="en-US"/>
          </a:p>
        </p:txBody>
      </p:sp>
    </p:spTree>
    <p:extLst>
      <p:ext uri="{BB962C8B-B14F-4D97-AF65-F5344CB8AC3E}">
        <p14:creationId xmlns:p14="http://schemas.microsoft.com/office/powerpoint/2010/main" val="328517874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 2">
    <p:spTree>
      <p:nvGrpSpPr>
        <p:cNvPr id="1" name=""/>
        <p:cNvGrpSpPr/>
        <p:nvPr/>
      </p:nvGrpSpPr>
      <p:grpSpPr>
        <a:xfrm>
          <a:off x="0" y="0"/>
          <a:ext cx="0" cy="0"/>
          <a:chOff x="0" y="0"/>
          <a:chExt cx="0" cy="0"/>
        </a:xfrm>
      </p:grpSpPr>
      <p:sp useBgFill="1">
        <p:nvSpPr>
          <p:cNvPr id="7" name="Rectangle 6"/>
          <p:cNvSpPr/>
          <p:nvPr userDrawn="1"/>
        </p:nvSpPr>
        <p:spPr>
          <a:xfrm>
            <a:off x="381000" y="457200"/>
            <a:ext cx="2209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5"/>
          </p:nvPr>
        </p:nvSpPr>
        <p:spPr>
          <a:xfrm>
            <a:off x="0" y="0"/>
            <a:ext cx="12192000" cy="6858000"/>
          </a:xfrm>
          <a:solidFill>
            <a:schemeClr val="bg1"/>
          </a:solidFill>
        </p:spPr>
        <p:txBody>
          <a:bodyPr/>
          <a:lstStyle/>
          <a:p>
            <a:endParaRPr lang="en-US"/>
          </a:p>
        </p:txBody>
      </p:sp>
      <p:sp>
        <p:nvSpPr>
          <p:cNvPr id="2" name="Title 1"/>
          <p:cNvSpPr>
            <a:spLocks noGrp="1"/>
          </p:cNvSpPr>
          <p:nvPr>
            <p:ph type="ctrTitle" hasCustomPrompt="1"/>
          </p:nvPr>
        </p:nvSpPr>
        <p:spPr>
          <a:xfrm>
            <a:off x="2946400" y="2987842"/>
            <a:ext cx="6299200" cy="838200"/>
          </a:xfrm>
        </p:spPr>
        <p:txBody>
          <a:bodyPr vert="horz" lIns="91440" tIns="45720" rIns="91440" bIns="45720" rtlCol="0" anchor="ctr">
            <a:noAutofit/>
          </a:bodyPr>
          <a:lstStyle>
            <a:lvl1pPr algn="ctr">
              <a:defRPr lang="en-US" sz="3600">
                <a:latin typeface="+mj-lt"/>
                <a:ea typeface="+mj-ea"/>
                <a:cs typeface="+mj-cs"/>
              </a:defRPr>
            </a:lvl1pPr>
          </a:lstStyle>
          <a:p>
            <a:pPr lvl="0"/>
            <a:r>
              <a:rPr lang="en-US"/>
              <a:t>CLICK TO EDIT TITLE STYLE</a:t>
            </a:r>
          </a:p>
        </p:txBody>
      </p:sp>
      <p:sp>
        <p:nvSpPr>
          <p:cNvPr id="3" name="Subtitle 2"/>
          <p:cNvSpPr>
            <a:spLocks noGrp="1"/>
          </p:cNvSpPr>
          <p:nvPr>
            <p:ph type="subTitle" idx="1"/>
          </p:nvPr>
        </p:nvSpPr>
        <p:spPr>
          <a:xfrm>
            <a:off x="4013200" y="4669410"/>
            <a:ext cx="4165600" cy="359789"/>
          </a:xfrm>
          <a:prstGeom prst="roundRect">
            <a:avLst>
              <a:gd name="adj" fmla="val 50000"/>
            </a:avLst>
          </a:prstGeom>
          <a:solidFill>
            <a:schemeClr val="tx1">
              <a:lumMod val="95000"/>
              <a:lumOff val="5000"/>
            </a:schemeClr>
          </a:solidFill>
          <a:effectLst/>
        </p:spPr>
        <p:txBody>
          <a:bodyPr wrap="square" tIns="0" bIns="0" rtlCol="0" anchor="ctr" anchorCtr="0">
            <a:noAutofit/>
          </a:bodyPr>
          <a:lstStyle>
            <a:lvl1pPr marL="0" indent="0" algn="ctr">
              <a:lnSpc>
                <a:spcPct val="100000"/>
              </a:lnSpc>
              <a:spcBef>
                <a:spcPct val="0"/>
              </a:spcBef>
              <a:buFontTx/>
              <a:buNone/>
              <a:defRPr lang="en-US" i="1">
                <a:solidFill>
                  <a:srgbClr val="FFFFFF"/>
                </a:solidFill>
              </a:defRPr>
            </a:lvl1pPr>
          </a:lstStyle>
          <a:p>
            <a:pPr marL="0" lvl="0"/>
            <a:r>
              <a:rPr lang="en-US"/>
              <a:t>Click to edit Master subtitle style</a:t>
            </a:r>
          </a:p>
        </p:txBody>
      </p:sp>
      <p:sp>
        <p:nvSpPr>
          <p:cNvPr id="13" name="Text Placeholder 12"/>
          <p:cNvSpPr>
            <a:spLocks noGrp="1"/>
          </p:cNvSpPr>
          <p:nvPr>
            <p:ph type="body" sz="quarter" idx="13" hasCustomPrompt="1"/>
          </p:nvPr>
        </p:nvSpPr>
        <p:spPr>
          <a:xfrm>
            <a:off x="2946400" y="3747525"/>
            <a:ext cx="6299200" cy="457200"/>
          </a:xfrm>
        </p:spPr>
        <p:txBody>
          <a:bodyPr vert="horz" lIns="91440" tIns="45720" rIns="91440" bIns="45720" rtlCol="0" anchor="ctr">
            <a:noAutofit/>
          </a:bodyPr>
          <a:lstStyle>
            <a:lvl1pPr algn="ctr">
              <a:buFontTx/>
              <a:buNone/>
              <a:defRPr lang="en-US" sz="1600" smtClean="0">
                <a:latin typeface="+mj-lt"/>
                <a:ea typeface="+mj-ea"/>
                <a:cs typeface="+mj-cs"/>
              </a:defRPr>
            </a:lvl1pPr>
          </a:lstStyle>
          <a:p>
            <a:pPr marL="0" lvl="0" indent="0" algn="ctr">
              <a:buFontTx/>
              <a:buNone/>
            </a:pPr>
            <a:r>
              <a:rPr lang="en-US"/>
              <a:t>CLICK TO EDIT MASTER TEXT STYLES</a:t>
            </a:r>
          </a:p>
        </p:txBody>
      </p:sp>
      <p:sp>
        <p:nvSpPr>
          <p:cNvPr id="6" name="Picture Placeholder 4"/>
          <p:cNvSpPr>
            <a:spLocks noGrp="1"/>
          </p:cNvSpPr>
          <p:nvPr>
            <p:ph type="pic" sz="quarter" idx="14" hasCustomPrompt="1"/>
          </p:nvPr>
        </p:nvSpPr>
        <p:spPr>
          <a:xfrm>
            <a:off x="4622800" y="1610095"/>
            <a:ext cx="2946400" cy="975784"/>
          </a:xfrm>
        </p:spPr>
        <p:txBody>
          <a:bodyPr/>
          <a:lstStyle>
            <a:lvl1pPr marL="0" indent="0" algn="ctr">
              <a:buNone/>
              <a:defRPr/>
            </a:lvl1pPr>
          </a:lstStyle>
          <a:p>
            <a:r>
              <a:rPr lang="en-US"/>
              <a:t>YOUR LOGO</a:t>
            </a:r>
          </a:p>
        </p:txBody>
      </p:sp>
      <p:cxnSp>
        <p:nvCxnSpPr>
          <p:cNvPr id="9" name="Straight Connector 8"/>
          <p:cNvCxnSpPr/>
          <p:nvPr userDrawn="1"/>
        </p:nvCxnSpPr>
        <p:spPr>
          <a:xfrm>
            <a:off x="5486400" y="2896342"/>
            <a:ext cx="1219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699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019800"/>
            <a:ext cx="12192000"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711200" y="3038901"/>
            <a:ext cx="10769600" cy="771841"/>
          </a:xfrm>
        </p:spPr>
        <p:txBody>
          <a:bodyPr vert="horz" lIns="91440" tIns="45720" rIns="91440" bIns="45720" rtlCol="0" anchor="ctr">
            <a:noAutofit/>
          </a:bodyPr>
          <a:lstStyle>
            <a:lvl1pPr>
              <a:defRPr lang="en-US" sz="3600">
                <a:latin typeface="+mj-lt"/>
                <a:ea typeface="+mj-ea"/>
                <a:cs typeface="+mj-cs"/>
              </a:defRPr>
            </a:lvl1pPr>
          </a:lstStyle>
          <a:p>
            <a:pPr lvl="0"/>
            <a:r>
              <a:rPr lang="en-US"/>
              <a:t>CLICK TO EDIT TITLE STYLE</a:t>
            </a:r>
          </a:p>
        </p:txBody>
      </p:sp>
      <p:sp>
        <p:nvSpPr>
          <p:cNvPr id="13" name="Text Placeholder 12"/>
          <p:cNvSpPr>
            <a:spLocks noGrp="1"/>
          </p:cNvSpPr>
          <p:nvPr>
            <p:ph type="body" sz="quarter" idx="13" hasCustomPrompt="1"/>
          </p:nvPr>
        </p:nvSpPr>
        <p:spPr>
          <a:xfrm>
            <a:off x="711200" y="3749056"/>
            <a:ext cx="10769600" cy="457200"/>
          </a:xfrm>
        </p:spPr>
        <p:txBody>
          <a:bodyPr vert="horz" lIns="91440" tIns="45720" rIns="91440" bIns="45720" rtlCol="0" anchor="ctr">
            <a:noAutofit/>
          </a:bodyPr>
          <a:lstStyle>
            <a:lvl1pPr algn="ctr">
              <a:buFontTx/>
              <a:buNone/>
              <a:defRPr lang="en-US" sz="1800" smtClean="0">
                <a:solidFill>
                  <a:schemeClr val="tx1"/>
                </a:solidFill>
                <a:latin typeface="+mj-lt"/>
                <a:ea typeface="+mj-ea"/>
                <a:cs typeface="+mj-cs"/>
              </a:defRPr>
            </a:lvl1pPr>
          </a:lstStyle>
          <a:p>
            <a:pPr marL="0" lvl="0" indent="0" algn="ctr">
              <a:buFontTx/>
              <a:buNone/>
            </a:pPr>
            <a:r>
              <a:rPr lang="en-US"/>
              <a:t>CLICK TO EDIT MASTER TEXT STYLES</a:t>
            </a:r>
          </a:p>
        </p:txBody>
      </p:sp>
      <p:sp useBgFill="1">
        <p:nvSpPr>
          <p:cNvPr id="4" name="Rectangle 3"/>
          <p:cNvSpPr/>
          <p:nvPr userDrawn="1"/>
        </p:nvSpPr>
        <p:spPr>
          <a:xfrm>
            <a:off x="381000" y="457200"/>
            <a:ext cx="2209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86400" y="2896342"/>
            <a:ext cx="1219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7821" y="1305981"/>
            <a:ext cx="2816358" cy="1447803"/>
          </a:xfrm>
          <a:prstGeom prst="rect">
            <a:avLst/>
          </a:prstGeom>
        </p:spPr>
      </p:pic>
    </p:spTree>
    <p:extLst>
      <p:ext uri="{BB962C8B-B14F-4D97-AF65-F5344CB8AC3E}">
        <p14:creationId xmlns:p14="http://schemas.microsoft.com/office/powerpoint/2010/main" val="13952913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Agenda">
    <p:spTree>
      <p:nvGrpSpPr>
        <p:cNvPr id="1" name=""/>
        <p:cNvGrpSpPr/>
        <p:nvPr/>
      </p:nvGrpSpPr>
      <p:grpSpPr>
        <a:xfrm>
          <a:off x="0" y="0"/>
          <a:ext cx="0" cy="0"/>
          <a:chOff x="0" y="0"/>
          <a:chExt cx="0" cy="0"/>
        </a:xfrm>
      </p:grpSpPr>
      <p:sp useBgFill="1">
        <p:nvSpPr>
          <p:cNvPr id="4" name="Rectangle 3"/>
          <p:cNvSpPr/>
          <p:nvPr userDrawn="1"/>
        </p:nvSpPr>
        <p:spPr>
          <a:xfrm>
            <a:off x="228600" y="304800"/>
            <a:ext cx="3048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4"/>
          </p:nvPr>
        </p:nvSpPr>
        <p:spPr>
          <a:xfrm>
            <a:off x="0" y="0"/>
            <a:ext cx="6019800" cy="6566624"/>
          </a:xfrm>
          <a:custGeom>
            <a:avLst/>
            <a:gdLst>
              <a:gd name="connsiteX0" fmla="*/ 0 w 6099048"/>
              <a:gd name="connsiteY0" fmla="*/ 0 h 6858000"/>
              <a:gd name="connsiteX1" fmla="*/ 6099048 w 6099048"/>
              <a:gd name="connsiteY1" fmla="*/ 0 h 6858000"/>
              <a:gd name="connsiteX2" fmla="*/ 4658937 w 6099048"/>
              <a:gd name="connsiteY2" fmla="*/ 6858000 h 6858000"/>
              <a:gd name="connsiteX3" fmla="*/ 0 w 6099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9048" h="6858000">
                <a:moveTo>
                  <a:pt x="0" y="0"/>
                </a:moveTo>
                <a:lnTo>
                  <a:pt x="6099048" y="0"/>
                </a:lnTo>
                <a:lnTo>
                  <a:pt x="4658937" y="6858000"/>
                </a:lnTo>
                <a:lnTo>
                  <a:pt x="0" y="6858000"/>
                </a:lnTo>
                <a:close/>
              </a:path>
            </a:pathLst>
          </a:custGeom>
          <a:solidFill>
            <a:schemeClr val="bg1">
              <a:lumMod val="85000"/>
            </a:schemeClr>
          </a:solidFill>
          <a:ln>
            <a:noFill/>
          </a:ln>
          <a:effectLst>
            <a:outerShdw blurRad="482600" dist="50800" sx="101000" sy="101000" algn="l" rotWithShape="0">
              <a:schemeClr val="bg1">
                <a:lumMod val="75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a:defRPr lang="en-US">
                <a:solidFill>
                  <a:schemeClr val="lt1"/>
                </a:solidFill>
              </a:defRPr>
            </a:lvl1pPr>
          </a:lstStyle>
          <a:p>
            <a:pPr marL="0" lvl="0" algn="ctr"/>
            <a:r>
              <a:rPr lang="en-US"/>
              <a:t>Click icon to add picture</a:t>
            </a:r>
          </a:p>
        </p:txBody>
      </p:sp>
      <p:sp>
        <p:nvSpPr>
          <p:cNvPr id="15" name="Title 1"/>
          <p:cNvSpPr>
            <a:spLocks noGrp="1"/>
          </p:cNvSpPr>
          <p:nvPr>
            <p:ph type="ctrTitle" hasCustomPrompt="1"/>
          </p:nvPr>
        </p:nvSpPr>
        <p:spPr>
          <a:xfrm>
            <a:off x="5929096" y="1981200"/>
            <a:ext cx="5308600" cy="1022595"/>
          </a:xfrm>
          <a:noFill/>
        </p:spPr>
        <p:txBody>
          <a:bodyPr vert="horz" lIns="91440" tIns="45720" rIns="91440" bIns="45720" rtlCol="0">
            <a:noAutofit/>
          </a:bodyPr>
          <a:lstStyle>
            <a:lvl1pPr algn="l">
              <a:defRPr lang="en-US" sz="3000">
                <a:solidFill>
                  <a:schemeClr val="tx1"/>
                </a:solidFill>
                <a:ea typeface="+mn-ea"/>
                <a:cs typeface="+mn-cs"/>
              </a:defRPr>
            </a:lvl1pPr>
          </a:lstStyle>
          <a:p>
            <a:pPr marL="0" lvl="0" indent="0">
              <a:spcBef>
                <a:spcPct val="20000"/>
              </a:spcBef>
              <a:buFont typeface="Arial" pitchFamily="34" charset="0"/>
            </a:pPr>
            <a:r>
              <a:rPr lang="en-US"/>
              <a:t>CLICK TO EDIT TITLE</a:t>
            </a:r>
          </a:p>
        </p:txBody>
      </p:sp>
      <p:sp>
        <p:nvSpPr>
          <p:cNvPr id="16" name="Subtitle 2"/>
          <p:cNvSpPr>
            <a:spLocks noGrp="1"/>
          </p:cNvSpPr>
          <p:nvPr>
            <p:ph type="subTitle" idx="1" hasCustomPrompt="1"/>
          </p:nvPr>
        </p:nvSpPr>
        <p:spPr>
          <a:xfrm>
            <a:off x="6045272" y="2996236"/>
            <a:ext cx="4569824" cy="457200"/>
          </a:xfrm>
          <a:solidFill>
            <a:schemeClr val="tx1"/>
          </a:solidFill>
        </p:spPr>
        <p:txBody>
          <a:bodyPr vert="horz" lIns="182880" tIns="45720" rIns="91440" bIns="45720" rtlCol="0" anchor="ctr" anchorCtr="0">
            <a:noAutofit/>
          </a:bodyPr>
          <a:lstStyle>
            <a:lvl1pPr marL="457189" indent="-457189" algn="l">
              <a:lnSpc>
                <a:spcPct val="100000"/>
              </a:lnSpc>
              <a:buFontTx/>
              <a:buNone/>
              <a:defRPr lang="en-US" sz="1800">
                <a:solidFill>
                  <a:schemeClr val="bg1"/>
                </a:solidFill>
                <a:latin typeface="+mn-lt"/>
              </a:defRPr>
            </a:lvl1pPr>
          </a:lstStyle>
          <a:p>
            <a:pPr marL="0" lvl="0" indent="0"/>
            <a:r>
              <a:rPr lang="en-US"/>
              <a:t>Click To Edit </a:t>
            </a:r>
          </a:p>
        </p:txBody>
      </p:sp>
      <p:sp>
        <p:nvSpPr>
          <p:cNvPr id="9"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0"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21" name="Straight Connector 20"/>
          <p:cNvCxnSpPr/>
          <p:nvPr userDrawn="1"/>
        </p:nvCxnSpPr>
        <p:spPr>
          <a:xfrm>
            <a:off x="6044298" y="213360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2"/>
          </p:nvPr>
        </p:nvSpPr>
        <p:spPr>
          <a:xfrm>
            <a:off x="6045272" y="3509509"/>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1" name="Text Placeholder 6"/>
          <p:cNvSpPr>
            <a:spLocks noGrp="1"/>
          </p:cNvSpPr>
          <p:nvPr>
            <p:ph type="body" sz="quarter" idx="23"/>
          </p:nvPr>
        </p:nvSpPr>
        <p:spPr>
          <a:xfrm>
            <a:off x="6045272" y="4022782"/>
            <a:ext cx="4569824" cy="457200"/>
          </a:xfrm>
          <a:solidFill>
            <a:schemeClr val="tx1"/>
          </a:solidFill>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2" name="Text Placeholder 6"/>
          <p:cNvSpPr>
            <a:spLocks noGrp="1"/>
          </p:cNvSpPr>
          <p:nvPr>
            <p:ph type="body" sz="quarter" idx="24"/>
          </p:nvPr>
        </p:nvSpPr>
        <p:spPr>
          <a:xfrm>
            <a:off x="6045272" y="4536055"/>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4" name="Text Placeholder 6"/>
          <p:cNvSpPr>
            <a:spLocks noGrp="1"/>
          </p:cNvSpPr>
          <p:nvPr>
            <p:ph type="body" sz="quarter" idx="26"/>
          </p:nvPr>
        </p:nvSpPr>
        <p:spPr>
          <a:xfrm>
            <a:off x="6045272" y="5049328"/>
            <a:ext cx="4569824" cy="457200"/>
          </a:xfrm>
          <a:solidFill>
            <a:schemeClr val="tx1"/>
          </a:solidFill>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5" name="Text Placeholder 6"/>
          <p:cNvSpPr>
            <a:spLocks noGrp="1"/>
          </p:cNvSpPr>
          <p:nvPr>
            <p:ph type="body" sz="quarter" idx="27"/>
          </p:nvPr>
        </p:nvSpPr>
        <p:spPr>
          <a:xfrm>
            <a:off x="6045272" y="5562600"/>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Tree>
    <p:extLst>
      <p:ext uri="{BB962C8B-B14F-4D97-AF65-F5344CB8AC3E}">
        <p14:creationId xmlns:p14="http://schemas.microsoft.com/office/powerpoint/2010/main" val="26071814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text box - vertical">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413084"/>
            <a:ext cx="10871200" cy="1143000"/>
          </a:xfrm>
        </p:spPr>
        <p:txBody>
          <a:bodyPr vert="horz" lIns="91440" tIns="45720" rIns="91440" bIns="45720" rtlCol="0" anchor="ctr">
            <a:normAutofit/>
          </a:bodyPr>
          <a:lstStyle>
            <a:lvl1pPr algn="l">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3" name="Text Placeholder 2">
            <a:extLst>
              <a:ext uri="{FF2B5EF4-FFF2-40B4-BE49-F238E27FC236}">
                <a16:creationId xmlns:a16="http://schemas.microsoft.com/office/drawing/2014/main" id="{5EAE82A6-A505-4434-A05B-362FE7AF01D0}"/>
              </a:ext>
            </a:extLst>
          </p:cNvPr>
          <p:cNvSpPr>
            <a:spLocks noGrp="1"/>
          </p:cNvSpPr>
          <p:nvPr>
            <p:ph type="body" sz="quarter" idx="15"/>
          </p:nvPr>
        </p:nvSpPr>
        <p:spPr>
          <a:xfrm>
            <a:off x="711200" y="1803400"/>
            <a:ext cx="10871200" cy="432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06054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Agenda">
    <p:spTree>
      <p:nvGrpSpPr>
        <p:cNvPr id="1" name=""/>
        <p:cNvGrpSpPr/>
        <p:nvPr/>
      </p:nvGrpSpPr>
      <p:grpSpPr>
        <a:xfrm>
          <a:off x="0" y="0"/>
          <a:ext cx="0" cy="0"/>
          <a:chOff x="0" y="0"/>
          <a:chExt cx="0" cy="0"/>
        </a:xfrm>
      </p:grpSpPr>
      <p:sp useBgFill="1">
        <p:nvSpPr>
          <p:cNvPr id="4" name="Rectangle 3"/>
          <p:cNvSpPr/>
          <p:nvPr userDrawn="1"/>
        </p:nvSpPr>
        <p:spPr>
          <a:xfrm>
            <a:off x="228600" y="304800"/>
            <a:ext cx="3048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4"/>
          </p:nvPr>
        </p:nvSpPr>
        <p:spPr>
          <a:xfrm>
            <a:off x="0" y="0"/>
            <a:ext cx="6019800" cy="6566624"/>
          </a:xfrm>
          <a:custGeom>
            <a:avLst/>
            <a:gdLst>
              <a:gd name="connsiteX0" fmla="*/ 0 w 6099048"/>
              <a:gd name="connsiteY0" fmla="*/ 0 h 6858000"/>
              <a:gd name="connsiteX1" fmla="*/ 6099048 w 6099048"/>
              <a:gd name="connsiteY1" fmla="*/ 0 h 6858000"/>
              <a:gd name="connsiteX2" fmla="*/ 4658937 w 6099048"/>
              <a:gd name="connsiteY2" fmla="*/ 6858000 h 6858000"/>
              <a:gd name="connsiteX3" fmla="*/ 0 w 609904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9048" h="6858000">
                <a:moveTo>
                  <a:pt x="0" y="0"/>
                </a:moveTo>
                <a:lnTo>
                  <a:pt x="6099048" y="0"/>
                </a:lnTo>
                <a:lnTo>
                  <a:pt x="4658937" y="6858000"/>
                </a:lnTo>
                <a:lnTo>
                  <a:pt x="0" y="6858000"/>
                </a:lnTo>
                <a:close/>
              </a:path>
            </a:pathLst>
          </a:custGeom>
          <a:solidFill>
            <a:schemeClr val="bg1">
              <a:lumMod val="85000"/>
            </a:schemeClr>
          </a:solidFill>
          <a:ln>
            <a:noFill/>
          </a:ln>
          <a:effectLst>
            <a:outerShdw blurRad="482600" dist="50800" sx="101000" sy="101000" algn="l" rotWithShape="0">
              <a:schemeClr val="bg1">
                <a:lumMod val="75000"/>
                <a:alpha val="5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a:defRPr lang="en-US">
                <a:solidFill>
                  <a:schemeClr val="lt1"/>
                </a:solidFill>
              </a:defRPr>
            </a:lvl1pPr>
          </a:lstStyle>
          <a:p>
            <a:pPr marL="0" lvl="0" algn="ctr"/>
            <a:r>
              <a:rPr lang="en-US"/>
              <a:t>Click icon to add picture</a:t>
            </a:r>
          </a:p>
        </p:txBody>
      </p:sp>
      <p:sp>
        <p:nvSpPr>
          <p:cNvPr id="15" name="Title 1"/>
          <p:cNvSpPr>
            <a:spLocks noGrp="1"/>
          </p:cNvSpPr>
          <p:nvPr>
            <p:ph type="ctrTitle" hasCustomPrompt="1"/>
          </p:nvPr>
        </p:nvSpPr>
        <p:spPr>
          <a:xfrm>
            <a:off x="5929096" y="1981200"/>
            <a:ext cx="5308600" cy="1022595"/>
          </a:xfrm>
          <a:noFill/>
        </p:spPr>
        <p:txBody>
          <a:bodyPr vert="horz" lIns="91440" tIns="45720" rIns="91440" bIns="45720" rtlCol="0">
            <a:noAutofit/>
          </a:bodyPr>
          <a:lstStyle>
            <a:lvl1pPr algn="l">
              <a:defRPr lang="en-US" sz="3000">
                <a:solidFill>
                  <a:schemeClr val="tx1"/>
                </a:solidFill>
                <a:ea typeface="+mn-ea"/>
                <a:cs typeface="+mn-cs"/>
              </a:defRPr>
            </a:lvl1pPr>
          </a:lstStyle>
          <a:p>
            <a:pPr marL="0" lvl="0" indent="0">
              <a:spcBef>
                <a:spcPct val="20000"/>
              </a:spcBef>
              <a:buFont typeface="Arial" pitchFamily="34" charset="0"/>
            </a:pPr>
            <a:r>
              <a:rPr lang="en-US"/>
              <a:t>CLICK TO EDIT TITLE</a:t>
            </a:r>
          </a:p>
        </p:txBody>
      </p:sp>
      <p:sp>
        <p:nvSpPr>
          <p:cNvPr id="16" name="Subtitle 2"/>
          <p:cNvSpPr>
            <a:spLocks noGrp="1"/>
          </p:cNvSpPr>
          <p:nvPr>
            <p:ph type="subTitle" idx="1" hasCustomPrompt="1"/>
          </p:nvPr>
        </p:nvSpPr>
        <p:spPr>
          <a:xfrm>
            <a:off x="6045272" y="2996236"/>
            <a:ext cx="4569824" cy="457200"/>
          </a:xfrm>
          <a:solidFill>
            <a:schemeClr val="tx1"/>
          </a:solidFill>
        </p:spPr>
        <p:txBody>
          <a:bodyPr vert="horz" lIns="182880" tIns="45720" rIns="91440" bIns="45720" rtlCol="0" anchor="ctr" anchorCtr="0">
            <a:noAutofit/>
          </a:bodyPr>
          <a:lstStyle>
            <a:lvl1pPr marL="457189" indent="-457189" algn="l">
              <a:lnSpc>
                <a:spcPct val="100000"/>
              </a:lnSpc>
              <a:buFontTx/>
              <a:buNone/>
              <a:defRPr lang="en-US" sz="1800">
                <a:solidFill>
                  <a:schemeClr val="bg1"/>
                </a:solidFill>
                <a:latin typeface="+mn-lt"/>
              </a:defRPr>
            </a:lvl1pPr>
          </a:lstStyle>
          <a:p>
            <a:pPr marL="0" lvl="0" indent="0"/>
            <a:r>
              <a:rPr lang="en-US"/>
              <a:t>Click To Edit </a:t>
            </a:r>
          </a:p>
        </p:txBody>
      </p:sp>
      <p:sp>
        <p:nvSpPr>
          <p:cNvPr id="9"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0"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21" name="Straight Connector 20"/>
          <p:cNvCxnSpPr/>
          <p:nvPr userDrawn="1"/>
        </p:nvCxnSpPr>
        <p:spPr>
          <a:xfrm>
            <a:off x="6044298" y="213360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2"/>
          </p:nvPr>
        </p:nvSpPr>
        <p:spPr>
          <a:xfrm>
            <a:off x="6045272" y="3509509"/>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1" name="Text Placeholder 6"/>
          <p:cNvSpPr>
            <a:spLocks noGrp="1"/>
          </p:cNvSpPr>
          <p:nvPr>
            <p:ph type="body" sz="quarter" idx="23"/>
          </p:nvPr>
        </p:nvSpPr>
        <p:spPr>
          <a:xfrm>
            <a:off x="6045272" y="4022782"/>
            <a:ext cx="4569824" cy="457200"/>
          </a:xfrm>
          <a:solidFill>
            <a:schemeClr val="tx1"/>
          </a:solidFill>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2" name="Text Placeholder 6"/>
          <p:cNvSpPr>
            <a:spLocks noGrp="1"/>
          </p:cNvSpPr>
          <p:nvPr>
            <p:ph type="body" sz="quarter" idx="24"/>
          </p:nvPr>
        </p:nvSpPr>
        <p:spPr>
          <a:xfrm>
            <a:off x="6045272" y="4536055"/>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4" name="Text Placeholder 6"/>
          <p:cNvSpPr>
            <a:spLocks noGrp="1"/>
          </p:cNvSpPr>
          <p:nvPr>
            <p:ph type="body" sz="quarter" idx="26"/>
          </p:nvPr>
        </p:nvSpPr>
        <p:spPr>
          <a:xfrm>
            <a:off x="6045272" y="5049328"/>
            <a:ext cx="4569824" cy="457200"/>
          </a:xfrm>
          <a:solidFill>
            <a:schemeClr val="tx1"/>
          </a:solidFill>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
        <p:nvSpPr>
          <p:cNvPr id="35" name="Text Placeholder 6"/>
          <p:cNvSpPr>
            <a:spLocks noGrp="1"/>
          </p:cNvSpPr>
          <p:nvPr>
            <p:ph type="body" sz="quarter" idx="27"/>
          </p:nvPr>
        </p:nvSpPr>
        <p:spPr>
          <a:xfrm>
            <a:off x="6045272" y="5562600"/>
            <a:ext cx="4569824" cy="457200"/>
          </a:xfrm>
          <a:solidFill>
            <a:schemeClr val="tx1">
              <a:lumMod val="50000"/>
              <a:lumOff val="50000"/>
            </a:schemeClr>
          </a:solidFill>
          <a:ln>
            <a:solidFill>
              <a:schemeClr val="tx1">
                <a:lumMod val="50000"/>
                <a:lumOff val="50000"/>
              </a:schemeClr>
            </a:solidFill>
          </a:ln>
        </p:spPr>
        <p:txBody>
          <a:bodyPr vert="horz" lIns="182880" tIns="45720" rIns="91440" bIns="45720" rtlCol="0" anchor="ctr" anchorCtr="0">
            <a:noAutofit/>
          </a:bodyPr>
          <a:lstStyle>
            <a:lvl1pPr>
              <a:buFontTx/>
              <a:buNone/>
              <a:defRPr lang="en-US" sz="1800">
                <a:solidFill>
                  <a:schemeClr val="bg1"/>
                </a:solidFill>
                <a:latin typeface="+mn-lt"/>
              </a:defRPr>
            </a:lvl1pPr>
          </a:lstStyle>
          <a:p>
            <a:pPr marL="0" lvl="0" indent="0">
              <a:lnSpc>
                <a:spcPct val="100000"/>
              </a:lnSpc>
              <a:buFontTx/>
              <a:buNone/>
            </a:pPr>
            <a:r>
              <a:rPr lang="en-US"/>
              <a:t>Click to edit Master text styles</a:t>
            </a:r>
          </a:p>
        </p:txBody>
      </p:sp>
    </p:spTree>
    <p:extLst>
      <p:ext uri="{BB962C8B-B14F-4D97-AF65-F5344CB8AC3E}">
        <p14:creationId xmlns:p14="http://schemas.microsoft.com/office/powerpoint/2010/main" val="5020258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text box - horizontal">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2438404"/>
            <a:ext cx="4013200" cy="2362195"/>
          </a:xfrm>
        </p:spPr>
        <p:txBody>
          <a:bodyPr vert="horz" lIns="91440" tIns="45720" rIns="91440" bIns="45720" rtlCol="0" anchor="t" anchorCtr="0">
            <a:normAutofit/>
          </a:bodyPr>
          <a:lstStyle>
            <a:lvl1pPr algn="l">
              <a:lnSpc>
                <a:spcPct val="120000"/>
              </a:lnSpc>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8" name="Straight Connector 7">
            <a:extLst>
              <a:ext uri="{FF2B5EF4-FFF2-40B4-BE49-F238E27FC236}">
                <a16:creationId xmlns:a16="http://schemas.microsoft.com/office/drawing/2014/main" id="{061E17F2-DD76-4017-88A6-74FF46A809B3}"/>
              </a:ext>
            </a:extLst>
          </p:cNvPr>
          <p:cNvCxnSpPr/>
          <p:nvPr userDrawn="1"/>
        </p:nvCxnSpPr>
        <p:spPr>
          <a:xfrm>
            <a:off x="816710" y="236220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D8A5C32-1CA7-4D9E-A430-441B51150006}"/>
              </a:ext>
            </a:extLst>
          </p:cNvPr>
          <p:cNvSpPr/>
          <p:nvPr userDrawn="1"/>
        </p:nvSpPr>
        <p:spPr>
          <a:xfrm>
            <a:off x="711200" y="533400"/>
            <a:ext cx="1193800" cy="228600"/>
          </a:xfrm>
          <a:prstGeom prst="rect">
            <a:avLst/>
          </a:prstGeom>
          <a:solidFill>
            <a:srgbClr val="F7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D8D4C144-1DC6-4FF7-B051-C16803B27888}"/>
              </a:ext>
            </a:extLst>
          </p:cNvPr>
          <p:cNvSpPr>
            <a:spLocks noGrp="1"/>
          </p:cNvSpPr>
          <p:nvPr>
            <p:ph type="body" sz="quarter" idx="17"/>
          </p:nvPr>
        </p:nvSpPr>
        <p:spPr>
          <a:xfrm>
            <a:off x="5997448" y="1524001"/>
            <a:ext cx="5283200" cy="432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110840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60400" y="413084"/>
            <a:ext cx="10871200" cy="1143000"/>
          </a:xfrm>
        </p:spPr>
        <p:txBody>
          <a:bodyPr vert="horz" lIns="91440" tIns="45720" rIns="91440" bIns="45720" rtlCol="0" anchor="ctr">
            <a:normAutofit/>
          </a:bodyPr>
          <a:lstStyle>
            <a:lvl1pPr algn="ctr">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8" name="Straight Connector 7">
            <a:extLst>
              <a:ext uri="{FF2B5EF4-FFF2-40B4-BE49-F238E27FC236}">
                <a16:creationId xmlns:a16="http://schemas.microsoft.com/office/drawing/2014/main" id="{90828EF6-983F-4D6D-A0C4-EEF61C1AB5FB}"/>
              </a:ext>
            </a:extLst>
          </p:cNvPr>
          <p:cNvCxnSpPr/>
          <p:nvPr userDrawn="1"/>
        </p:nvCxnSpPr>
        <p:spPr>
          <a:xfrm>
            <a:off x="5638800" y="65006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 name="Rectangle 1">
            <a:extLst>
              <a:ext uri="{FF2B5EF4-FFF2-40B4-BE49-F238E27FC236}">
                <a16:creationId xmlns:a16="http://schemas.microsoft.com/office/drawing/2014/main" id="{AF418851-65C8-4568-A8F6-E0D0CE2AEE41}"/>
              </a:ext>
            </a:extLst>
          </p:cNvPr>
          <p:cNvSpPr/>
          <p:nvPr userDrawn="1"/>
        </p:nvSpPr>
        <p:spPr>
          <a:xfrm>
            <a:off x="660400" y="413084"/>
            <a:ext cx="1092200" cy="31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2476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413084"/>
            <a:ext cx="10871200" cy="1143000"/>
          </a:xfrm>
        </p:spPr>
        <p:txBody>
          <a:bodyPr/>
          <a:lstStyle>
            <a:lvl1pPr algn="l">
              <a:defRPr>
                <a:solidFill>
                  <a:schemeClr val="tx1"/>
                </a:solidFill>
              </a:defRPr>
            </a:lvl1pPr>
          </a:lstStyle>
          <a:p>
            <a:r>
              <a:rPr lang="en-US"/>
              <a:t>CLICK TO EDIT MASTER TITLE STYLE</a:t>
            </a:r>
          </a:p>
        </p:txBody>
      </p:sp>
      <p:sp>
        <p:nvSpPr>
          <p:cNvPr id="18"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3" name="Text Placeholder 2">
            <a:extLst>
              <a:ext uri="{FF2B5EF4-FFF2-40B4-BE49-F238E27FC236}">
                <a16:creationId xmlns:a16="http://schemas.microsoft.com/office/drawing/2014/main" id="{31CA65EF-65A7-478C-8557-1344D50CB336}"/>
              </a:ext>
            </a:extLst>
          </p:cNvPr>
          <p:cNvSpPr>
            <a:spLocks noGrp="1"/>
          </p:cNvSpPr>
          <p:nvPr>
            <p:ph type="body" sz="quarter" idx="16"/>
          </p:nvPr>
        </p:nvSpPr>
        <p:spPr>
          <a:xfrm>
            <a:off x="711200" y="1809750"/>
            <a:ext cx="4978400"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0ABB36F6-82BA-4031-99A6-D6F1473F2C53}"/>
              </a:ext>
            </a:extLst>
          </p:cNvPr>
          <p:cNvSpPr>
            <a:spLocks noGrp="1"/>
          </p:cNvSpPr>
          <p:nvPr>
            <p:ph type="body" sz="quarter" idx="17"/>
          </p:nvPr>
        </p:nvSpPr>
        <p:spPr>
          <a:xfrm>
            <a:off x="6604000" y="1809750"/>
            <a:ext cx="4978400"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88287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with large image">
    <p:spTree>
      <p:nvGrpSpPr>
        <p:cNvPr id="1" name=""/>
        <p:cNvGrpSpPr/>
        <p:nvPr/>
      </p:nvGrpSpPr>
      <p:grpSpPr>
        <a:xfrm>
          <a:off x="0" y="0"/>
          <a:ext cx="0" cy="0"/>
          <a:chOff x="0" y="0"/>
          <a:chExt cx="0" cy="0"/>
        </a:xfrm>
      </p:grpSpPr>
      <p:sp>
        <p:nvSpPr>
          <p:cNvPr id="3" name="Picture Placeholder 2"/>
          <p:cNvSpPr>
            <a:spLocks noGrp="1"/>
          </p:cNvSpPr>
          <p:nvPr>
            <p:ph type="pic" sz="quarter" idx="25"/>
          </p:nvPr>
        </p:nvSpPr>
        <p:spPr>
          <a:xfrm>
            <a:off x="0" y="0"/>
            <a:ext cx="5791200" cy="6556248"/>
          </a:xfrm>
          <a:solidFill>
            <a:schemeClr val="bg1">
              <a:lumMod val="95000"/>
            </a:schemeClr>
          </a:solidFill>
        </p:spPr>
        <p:txBody>
          <a:bodyPr/>
          <a:lstStyle/>
          <a:p>
            <a:r>
              <a:rPr lang="en-US"/>
              <a:t>Click icon to add picture</a:t>
            </a:r>
          </a:p>
        </p:txBody>
      </p:sp>
      <p:sp>
        <p:nvSpPr>
          <p:cNvPr id="7" name="Title 6"/>
          <p:cNvSpPr>
            <a:spLocks noGrp="1"/>
          </p:cNvSpPr>
          <p:nvPr>
            <p:ph type="title" hasCustomPrompt="1"/>
          </p:nvPr>
        </p:nvSpPr>
        <p:spPr>
          <a:xfrm>
            <a:off x="6380480" y="650060"/>
            <a:ext cx="5176520" cy="906024"/>
          </a:xfrm>
        </p:spPr>
        <p:txBody>
          <a:bodyPr anchor="t"/>
          <a:lstStyle>
            <a:lvl1pPr algn="l">
              <a:defRPr>
                <a:solidFill>
                  <a:schemeClr val="tx1"/>
                </a:solidFill>
              </a:defRPr>
            </a:lvl1pPr>
          </a:lstStyle>
          <a:p>
            <a:r>
              <a:rPr lang="en-US"/>
              <a:t>CLICK TO EDIT TITLE STYLE</a:t>
            </a:r>
          </a:p>
        </p:txBody>
      </p:sp>
      <p:cxnSp>
        <p:nvCxnSpPr>
          <p:cNvPr id="26" name="Straight Connector 25"/>
          <p:cNvCxnSpPr/>
          <p:nvPr userDrawn="1"/>
        </p:nvCxnSpPr>
        <p:spPr>
          <a:xfrm>
            <a:off x="6500880" y="65006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3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4" name="Text Placeholder 3">
            <a:extLst>
              <a:ext uri="{FF2B5EF4-FFF2-40B4-BE49-F238E27FC236}">
                <a16:creationId xmlns:a16="http://schemas.microsoft.com/office/drawing/2014/main" id="{384E1D36-9FB6-4A8B-A6C2-0BC26C90547E}"/>
              </a:ext>
            </a:extLst>
          </p:cNvPr>
          <p:cNvSpPr>
            <a:spLocks noGrp="1"/>
          </p:cNvSpPr>
          <p:nvPr>
            <p:ph type="body" sz="quarter" idx="26"/>
          </p:nvPr>
        </p:nvSpPr>
        <p:spPr>
          <a:xfrm>
            <a:off x="6380163" y="1809750"/>
            <a:ext cx="5176837"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82571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ingle column with large image">
    <p:spTree>
      <p:nvGrpSpPr>
        <p:cNvPr id="1" name=""/>
        <p:cNvGrpSpPr/>
        <p:nvPr/>
      </p:nvGrpSpPr>
      <p:grpSpPr>
        <a:xfrm>
          <a:off x="0" y="0"/>
          <a:ext cx="0" cy="0"/>
          <a:chOff x="0" y="0"/>
          <a:chExt cx="0" cy="0"/>
        </a:xfrm>
      </p:grpSpPr>
      <p:sp>
        <p:nvSpPr>
          <p:cNvPr id="3" name="Picture Placeholder 2"/>
          <p:cNvSpPr>
            <a:spLocks noGrp="1"/>
          </p:cNvSpPr>
          <p:nvPr>
            <p:ph type="pic" sz="quarter" idx="25"/>
          </p:nvPr>
        </p:nvSpPr>
        <p:spPr>
          <a:xfrm>
            <a:off x="6400800" y="0"/>
            <a:ext cx="5791200" cy="6556248"/>
          </a:xfrm>
          <a:solidFill>
            <a:schemeClr val="bg1">
              <a:lumMod val="95000"/>
            </a:schemeClr>
          </a:solidFill>
        </p:spPr>
        <p:txBody>
          <a:bodyPr/>
          <a:lstStyle/>
          <a:p>
            <a:r>
              <a:rPr lang="en-US"/>
              <a:t>Click icon to add picture</a:t>
            </a:r>
          </a:p>
        </p:txBody>
      </p:sp>
      <p:sp>
        <p:nvSpPr>
          <p:cNvPr id="7" name="Title 6"/>
          <p:cNvSpPr>
            <a:spLocks noGrp="1"/>
          </p:cNvSpPr>
          <p:nvPr>
            <p:ph type="title" hasCustomPrompt="1"/>
          </p:nvPr>
        </p:nvSpPr>
        <p:spPr>
          <a:xfrm>
            <a:off x="716804" y="649706"/>
            <a:ext cx="5176520" cy="906378"/>
          </a:xfrm>
        </p:spPr>
        <p:txBody>
          <a:bodyPr anchor="t"/>
          <a:lstStyle>
            <a:lvl1pPr algn="l">
              <a:defRPr>
                <a:solidFill>
                  <a:schemeClr val="tx1"/>
                </a:solidFill>
              </a:defRPr>
            </a:lvl1pPr>
          </a:lstStyle>
          <a:p>
            <a:r>
              <a:rPr lang="en-US"/>
              <a:t>CLICK TO EDIT TITLE STYLE</a:t>
            </a:r>
          </a:p>
        </p:txBody>
      </p:sp>
      <p:sp>
        <p:nvSpPr>
          <p:cNvPr id="31"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3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8" name="Text Placeholder 3">
            <a:extLst>
              <a:ext uri="{FF2B5EF4-FFF2-40B4-BE49-F238E27FC236}">
                <a16:creationId xmlns:a16="http://schemas.microsoft.com/office/drawing/2014/main" id="{E0771108-5972-48DF-9938-8A5C9F166128}"/>
              </a:ext>
            </a:extLst>
          </p:cNvPr>
          <p:cNvSpPr>
            <a:spLocks noGrp="1"/>
          </p:cNvSpPr>
          <p:nvPr>
            <p:ph type="body" sz="quarter" idx="26"/>
          </p:nvPr>
        </p:nvSpPr>
        <p:spPr>
          <a:xfrm>
            <a:off x="716804" y="1809441"/>
            <a:ext cx="5176837"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7942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Footer Placeholder 4"/>
          <p:cNvSpPr>
            <a:spLocks noGrp="1"/>
          </p:cNvSpPr>
          <p:nvPr>
            <p:ph type="ftr" sz="quarter" idx="3"/>
          </p:nvPr>
        </p:nvSpPr>
        <p:spPr>
          <a:xfrm>
            <a:off x="5181600" y="6577785"/>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useBgFill="1">
        <p:nvSpPr>
          <p:cNvPr id="2" name="Rectangle 1">
            <a:extLst>
              <a:ext uri="{FF2B5EF4-FFF2-40B4-BE49-F238E27FC236}">
                <a16:creationId xmlns:a16="http://schemas.microsoft.com/office/drawing/2014/main" id="{AF418851-65C8-4568-A8F6-E0D0CE2AEE41}"/>
              </a:ext>
            </a:extLst>
          </p:cNvPr>
          <p:cNvSpPr/>
          <p:nvPr userDrawn="1"/>
        </p:nvSpPr>
        <p:spPr>
          <a:xfrm>
            <a:off x="660400" y="413084"/>
            <a:ext cx="1092200" cy="31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435880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evi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4EFCD67-D0A3-4578-952D-1CD0EBB66FF2}"/>
              </a:ext>
            </a:extLst>
          </p:cNvPr>
          <p:cNvSpPr>
            <a:spLocks noGrp="1"/>
          </p:cNvSpPr>
          <p:nvPr>
            <p:ph type="pic" sz="quarter" idx="14"/>
          </p:nvPr>
        </p:nvSpPr>
        <p:spPr>
          <a:xfrm>
            <a:off x="0" y="0"/>
            <a:ext cx="6464300" cy="6858000"/>
          </a:xfrm>
          <a:custGeom>
            <a:avLst/>
            <a:gdLst>
              <a:gd name="connsiteX0" fmla="*/ 6464300 w 6464300"/>
              <a:gd name="connsiteY0" fmla="*/ 6854702 h 6858000"/>
              <a:gd name="connsiteX1" fmla="*/ 6464300 w 6464300"/>
              <a:gd name="connsiteY1" fmla="*/ 6858000 h 6858000"/>
              <a:gd name="connsiteX2" fmla="*/ 4059044 w 6464300"/>
              <a:gd name="connsiteY2" fmla="*/ 6858000 h 6858000"/>
              <a:gd name="connsiteX3" fmla="*/ 0 w 6464300"/>
              <a:gd name="connsiteY3" fmla="*/ 0 h 6858000"/>
              <a:gd name="connsiteX4" fmla="*/ 5307823 w 6464300"/>
              <a:gd name="connsiteY4" fmla="*/ 0 h 6858000"/>
              <a:gd name="connsiteX5" fmla="*/ 5302558 w 6464300"/>
              <a:gd name="connsiteY5" fmla="*/ 370363 h 6858000"/>
              <a:gd name="connsiteX6" fmla="*/ 6200079 w 6464300"/>
              <a:gd name="connsiteY6" fmla="*/ 3378820 h 6858000"/>
              <a:gd name="connsiteX7" fmla="*/ 4059044 w 6464300"/>
              <a:gd name="connsiteY7" fmla="*/ 6858000 h 6858000"/>
              <a:gd name="connsiteX8" fmla="*/ 0 w 64643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64300" h="6858000">
                <a:moveTo>
                  <a:pt x="6464300" y="6854702"/>
                </a:moveTo>
                <a:lnTo>
                  <a:pt x="6464300" y="6858000"/>
                </a:lnTo>
                <a:lnTo>
                  <a:pt x="4059044" y="6858000"/>
                </a:lnTo>
                <a:close/>
                <a:moveTo>
                  <a:pt x="0" y="0"/>
                </a:moveTo>
                <a:lnTo>
                  <a:pt x="5307823" y="0"/>
                </a:lnTo>
                <a:lnTo>
                  <a:pt x="5302558" y="370363"/>
                </a:lnTo>
                <a:cubicBezTo>
                  <a:pt x="5312163" y="1252943"/>
                  <a:pt x="5494300" y="2103863"/>
                  <a:pt x="6200079" y="3378820"/>
                </a:cubicBezTo>
                <a:cubicBezTo>
                  <a:pt x="7006684" y="4835914"/>
                  <a:pt x="4713249" y="5597912"/>
                  <a:pt x="4059044" y="6858000"/>
                </a:cubicBezTo>
                <a:lnTo>
                  <a:pt x="0" y="6858000"/>
                </a:lnTo>
                <a:close/>
              </a:path>
            </a:pathLst>
          </a:custGeom>
          <a:solidFill>
            <a:schemeClr val="bg1">
              <a:lumMod val="95000"/>
            </a:schemeClr>
          </a:solidFill>
          <a:ln>
            <a:noFill/>
          </a:ln>
          <a:effectLst>
            <a:outerShdw blurRad="444500" dist="38100" dir="2700000" algn="tl" rotWithShape="0">
              <a:schemeClr val="accent1">
                <a:lumMod val="75000"/>
                <a:alpha val="6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rtlCol="0" anchor="ctr">
            <a:noAutofit/>
          </a:bodyPr>
          <a:lstStyle>
            <a:lvl1pPr>
              <a:defRPr lang="en-US">
                <a:solidFill>
                  <a:schemeClr val="lt1"/>
                </a:solidFill>
              </a:defRPr>
            </a:lvl1pPr>
          </a:lstStyle>
          <a:p>
            <a:pPr marL="0" lvl="0" algn="ctr"/>
            <a:r>
              <a:rPr lang="en-US"/>
              <a:t>Click icon to add picture</a:t>
            </a:r>
          </a:p>
        </p:txBody>
      </p:sp>
      <p:sp>
        <p:nvSpPr>
          <p:cNvPr id="11" name="Rectangle 8">
            <a:extLst>
              <a:ext uri="{FF2B5EF4-FFF2-40B4-BE49-F238E27FC236}">
                <a16:creationId xmlns:a16="http://schemas.microsoft.com/office/drawing/2014/main" id="{E02E2BCB-1BD3-4F7B-B6E7-968D673FDFF2}"/>
              </a:ext>
            </a:extLst>
          </p:cNvPr>
          <p:cNvSpPr/>
          <p:nvPr userDrawn="1"/>
        </p:nvSpPr>
        <p:spPr>
          <a:xfrm>
            <a:off x="4059044" y="0"/>
            <a:ext cx="8132956" cy="6869152"/>
          </a:xfrm>
          <a:custGeom>
            <a:avLst/>
            <a:gdLst>
              <a:gd name="connsiteX0" fmla="*/ 1248937 w 8132956"/>
              <a:gd name="connsiteY0" fmla="*/ 0 h 6869152"/>
              <a:gd name="connsiteX1" fmla="*/ 8132956 w 8132956"/>
              <a:gd name="connsiteY1" fmla="*/ 0 h 6869152"/>
              <a:gd name="connsiteX2" fmla="*/ 8132956 w 8132956"/>
              <a:gd name="connsiteY2" fmla="*/ 6858000 h 6869152"/>
              <a:gd name="connsiteX3" fmla="*/ 0 w 8132956"/>
              <a:gd name="connsiteY3" fmla="*/ 6869152 h 6869152"/>
              <a:gd name="connsiteX4" fmla="*/ 2141035 w 8132956"/>
              <a:gd name="connsiteY4" fmla="*/ 3389972 h 6869152"/>
              <a:gd name="connsiteX5" fmla="*/ 1248937 w 8132956"/>
              <a:gd name="connsiteY5" fmla="*/ 0 h 686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2955" h="6869152">
                <a:moveTo>
                  <a:pt x="1248937" y="0"/>
                </a:moveTo>
                <a:lnTo>
                  <a:pt x="8132956" y="0"/>
                </a:lnTo>
                <a:lnTo>
                  <a:pt x="8132956" y="6858000"/>
                </a:lnTo>
                <a:lnTo>
                  <a:pt x="0" y="6869152"/>
                </a:lnTo>
                <a:cubicBezTo>
                  <a:pt x="654205" y="5609064"/>
                  <a:pt x="2947640" y="4847066"/>
                  <a:pt x="2141035" y="3389972"/>
                </a:cubicBezTo>
                <a:cubicBezTo>
                  <a:pt x="1334430" y="1932878"/>
                  <a:pt x="1211766" y="1029629"/>
                  <a:pt x="124893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9"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0"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15" name="Title 1"/>
          <p:cNvSpPr>
            <a:spLocks noGrp="1"/>
          </p:cNvSpPr>
          <p:nvPr>
            <p:ph type="ctrTitle" hasCustomPrompt="1"/>
          </p:nvPr>
        </p:nvSpPr>
        <p:spPr>
          <a:xfrm>
            <a:off x="6788150" y="2760803"/>
            <a:ext cx="5080000" cy="1336393"/>
          </a:xfrm>
          <a:noFill/>
        </p:spPr>
        <p:txBody>
          <a:bodyPr vert="horz" lIns="91440" tIns="45720" rIns="91440" bIns="45720" rtlCol="0" anchor="ctr" anchorCtr="1">
            <a:noAutofit/>
          </a:bodyPr>
          <a:lstStyle>
            <a:lvl1pPr>
              <a:defRPr lang="en-US" sz="3600">
                <a:solidFill>
                  <a:schemeClr val="bg1"/>
                </a:solidFill>
                <a:ea typeface="+mn-ea"/>
                <a:cs typeface="+mn-cs"/>
              </a:defRPr>
            </a:lvl1pPr>
          </a:lstStyle>
          <a:p>
            <a:pPr marL="0" lvl="0" indent="0">
              <a:spcBef>
                <a:spcPct val="20000"/>
              </a:spcBef>
              <a:buFont typeface="Arial" pitchFamily="34" charset="0"/>
            </a:pPr>
            <a:r>
              <a:rPr lang="en-US"/>
              <a:t>CLICK TO EDIT TITLE STYLE</a:t>
            </a:r>
          </a:p>
        </p:txBody>
      </p:sp>
    </p:spTree>
    <p:extLst>
      <p:ext uri="{BB962C8B-B14F-4D97-AF65-F5344CB8AC3E}">
        <p14:creationId xmlns:p14="http://schemas.microsoft.com/office/powerpoint/2010/main" val="41354864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bout Gray Reed">
    <p:spTree>
      <p:nvGrpSpPr>
        <p:cNvPr id="1" name=""/>
        <p:cNvGrpSpPr/>
        <p:nvPr/>
      </p:nvGrpSpPr>
      <p:grpSpPr>
        <a:xfrm>
          <a:off x="0" y="0"/>
          <a:ext cx="0" cy="0"/>
          <a:chOff x="0" y="0"/>
          <a:chExt cx="0" cy="0"/>
        </a:xfrm>
      </p:grpSpPr>
      <p:pic>
        <p:nvPicPr>
          <p:cNvPr id="6" name="Picture 5" descr="A picture containing outdoor, building, government building, sign&#10;&#10;Description automatically generated">
            <a:extLst>
              <a:ext uri="{FF2B5EF4-FFF2-40B4-BE49-F238E27FC236}">
                <a16:creationId xmlns:a16="http://schemas.microsoft.com/office/drawing/2014/main" id="{C45DCE5F-36E8-4BDE-A857-B1F8161BB176}"/>
              </a:ext>
            </a:extLst>
          </p:cNvPr>
          <p:cNvPicPr>
            <a:picLocks noChangeAspect="1"/>
          </p:cNvPicPr>
          <p:nvPr userDrawn="1"/>
        </p:nvPicPr>
        <p:blipFill>
          <a:blip r:embed="rId2">
            <a:extLst>
              <a:ext uri="{28A0092B-C50C-407E-A947-70E740481C1C}">
                <a14:useLocalDpi xmlns:a14="http://schemas.microsoft.com/office/drawing/2010/main" val="0"/>
              </a:ext>
            </a:extLst>
          </a:blip>
          <a:srcRect t="8536" b="19730"/>
          <a:stretch>
            <a:fillRect/>
          </a:stretch>
        </p:blipFill>
        <p:spPr>
          <a:xfrm>
            <a:off x="0" y="1"/>
            <a:ext cx="12191999" cy="6564268"/>
          </a:xfrm>
          <a:prstGeom prst="rect">
            <a:avLst/>
          </a:prstGeom>
        </p:spPr>
      </p:pic>
      <p:sp>
        <p:nvSpPr>
          <p:cNvPr id="3" name="Footer Placeholder 2">
            <a:extLst>
              <a:ext uri="{FF2B5EF4-FFF2-40B4-BE49-F238E27FC236}">
                <a16:creationId xmlns:a16="http://schemas.microsoft.com/office/drawing/2014/main" id="{C2C63713-074C-441C-99B9-F4EC139A5BF4}"/>
              </a:ext>
            </a:extLst>
          </p:cNvPr>
          <p:cNvSpPr>
            <a:spLocks noGrp="1"/>
          </p:cNvSpPr>
          <p:nvPr>
            <p:ph type="ftr" sz="quarter" idx="10"/>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DECCD460-24C4-4B25-8766-B417479DCA33}"/>
              </a:ext>
            </a:extLst>
          </p:cNvPr>
          <p:cNvSpPr>
            <a:spLocks noGrp="1"/>
          </p:cNvSpPr>
          <p:nvPr>
            <p:ph type="sldNum" sz="quarter" idx="11"/>
          </p:nvPr>
        </p:nvSpPr>
        <p:spPr/>
        <p:txBody>
          <a:bodyPr/>
          <a:lstStyle/>
          <a:p>
            <a:fld id="{9D955F5F-96B5-4123-A0BF-F5126ED54847}" type="slidenum">
              <a:rPr lang="en-US" smtClean="0"/>
              <a:t>‹#›</a:t>
            </a:fld>
            <a:endParaRPr lang="en-US"/>
          </a:p>
        </p:txBody>
      </p:sp>
      <p:sp>
        <p:nvSpPr>
          <p:cNvPr id="8" name="Rectangle 7">
            <a:extLst>
              <a:ext uri="{FF2B5EF4-FFF2-40B4-BE49-F238E27FC236}">
                <a16:creationId xmlns:a16="http://schemas.microsoft.com/office/drawing/2014/main" id="{9BF0F6BF-D016-4D9B-9D19-DDFE773366AA}"/>
              </a:ext>
            </a:extLst>
          </p:cNvPr>
          <p:cNvSpPr/>
          <p:nvPr userDrawn="1"/>
        </p:nvSpPr>
        <p:spPr>
          <a:xfrm>
            <a:off x="0" y="0"/>
            <a:ext cx="4716379" cy="6564269"/>
          </a:xfrm>
          <a:prstGeom prst="rect">
            <a:avLst/>
          </a:prstGeom>
          <a:solidFill>
            <a:srgbClr val="404040">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11" name="Picture 10" descr="Map&#10;&#10;Description automatically generated">
            <a:extLst>
              <a:ext uri="{FF2B5EF4-FFF2-40B4-BE49-F238E27FC236}">
                <a16:creationId xmlns:a16="http://schemas.microsoft.com/office/drawing/2014/main" id="{22ACDE48-CE44-4E28-AA4A-0C9B73F4F8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0652" y="3354869"/>
            <a:ext cx="3561347" cy="3561347"/>
          </a:xfrm>
          <a:prstGeom prst="rect">
            <a:avLst/>
          </a:prstGeom>
          <a:ln>
            <a:noFill/>
          </a:ln>
          <a:effectLst>
            <a:outerShdw blurRad="292100" dist="139700" dir="2700000" algn="tl" rotWithShape="0">
              <a:srgbClr val="333333">
                <a:alpha val="65000"/>
              </a:srgbClr>
            </a:outerShdw>
          </a:effectLst>
        </p:spPr>
      </p:pic>
      <p:sp>
        <p:nvSpPr>
          <p:cNvPr id="9" name="Content Placeholder 5">
            <a:extLst>
              <a:ext uri="{FF2B5EF4-FFF2-40B4-BE49-F238E27FC236}">
                <a16:creationId xmlns:a16="http://schemas.microsoft.com/office/drawing/2014/main" id="{4A1B468D-64FE-4562-B491-F11C97B0FE8B}"/>
              </a:ext>
            </a:extLst>
          </p:cNvPr>
          <p:cNvSpPr txBox="1"/>
          <p:nvPr userDrawn="1"/>
        </p:nvSpPr>
        <p:spPr>
          <a:xfrm>
            <a:off x="459992" y="794461"/>
            <a:ext cx="4088732" cy="5042906"/>
          </a:xfrm>
          <a:prstGeom prst="rect">
            <a:avLst/>
          </a:prstGeom>
        </p:spPr>
        <p:txBody>
          <a:bodyPr vert="horz" lIns="91440" tIns="45720" rIns="91440" bIns="45720" rtlCol="0" anchor="t" anchorCtr="0">
            <a:noAutofit/>
          </a:bodyPr>
          <a:lstStyle>
            <a:defPPr>
              <a:defRPr lang="en-US"/>
            </a:defPPr>
            <a:lvl1pPr indent="0" algn="just">
              <a:lnSpc>
                <a:spcPct val="130000"/>
              </a:lnSpc>
              <a:spcBef>
                <a:spcPct val="20000"/>
              </a:spcBef>
              <a:spcAft>
                <a:spcPts val="1800"/>
              </a:spcAft>
              <a:buFont typeface="Arial" pitchFamily="34" charset="0"/>
              <a:buNone/>
              <a:defRPr sz="1100" b="1">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2pPr>
            <a:lvl3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3pPr>
            <a:lvl4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4pPr>
            <a:lvl5pPr indent="0">
              <a:lnSpc>
                <a:spcPct val="130000"/>
              </a:lnSpc>
              <a:spcBef>
                <a:spcPct val="20000"/>
              </a:spcBef>
              <a:spcAft>
                <a:spcPts val="1800"/>
              </a:spcAft>
              <a:buFont typeface="Courier New" panose="02070309020205020404" pitchFamily="49" charset="0"/>
              <a:buChar char="o"/>
              <a:defRPr sz="11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spcBef>
                <a:spcPct val="0"/>
              </a:spcBef>
              <a:spcAft>
                <a:spcPts val="900"/>
              </a:spcAft>
            </a:pPr>
            <a:r>
              <a:rPr lang="en-US" sz="2800" b="0">
                <a:solidFill>
                  <a:schemeClr val="bg1"/>
                </a:solidFill>
                <a:latin typeface="+mn-lt"/>
              </a:rPr>
              <a:t>ABOUT GRAY REED</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A full-service commercial law firm with 30 organized practice groups </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More than 140 attorneys</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Three Texas offices</a:t>
            </a:r>
          </a:p>
          <a:p>
            <a:pPr marL="285750" indent="-285750" algn="l">
              <a:lnSpc>
                <a:spcPct val="100000"/>
              </a:lnSpc>
              <a:spcBef>
                <a:spcPct val="0"/>
              </a:spcBef>
              <a:spcAft>
                <a:spcPts val="900"/>
              </a:spcAft>
              <a:buFont typeface="Arial" pitchFamily="34" charset="0"/>
              <a:buChar char="•"/>
            </a:pPr>
            <a:r>
              <a:rPr lang="en-US" sz="2000" b="0">
                <a:solidFill>
                  <a:schemeClr val="bg1"/>
                </a:solidFill>
                <a:latin typeface="+mn-lt"/>
              </a:rPr>
              <a:t>Visit grayreed.com and follow us on social media for latest firm news and thought leadership</a:t>
            </a:r>
          </a:p>
          <a:p>
            <a:pPr algn="l">
              <a:spcBef>
                <a:spcPct val="0"/>
              </a:spcBef>
              <a:spcAft>
                <a:spcPts val="900"/>
              </a:spcAft>
            </a:pPr>
            <a:endParaRPr lang="en-US" sz="1400" b="0">
              <a:solidFill>
                <a:schemeClr val="bg1"/>
              </a:solidFill>
              <a:latin typeface="+mn-lt"/>
            </a:endParaRPr>
          </a:p>
          <a:p>
            <a:pPr algn="l">
              <a:spcBef>
                <a:spcPct val="0"/>
              </a:spcBef>
              <a:spcAft>
                <a:spcPts val="900"/>
              </a:spcAft>
            </a:pPr>
            <a:endParaRPr lang="en-US" sz="1400" b="0">
              <a:solidFill>
                <a:schemeClr val="bg1"/>
              </a:solidFill>
              <a:latin typeface="+mn-lt"/>
            </a:endParaRPr>
          </a:p>
        </p:txBody>
      </p:sp>
      <p:cxnSp>
        <p:nvCxnSpPr>
          <p:cNvPr id="10" name="Straight Connector 9">
            <a:extLst>
              <a:ext uri="{FF2B5EF4-FFF2-40B4-BE49-F238E27FC236}">
                <a16:creationId xmlns:a16="http://schemas.microsoft.com/office/drawing/2014/main" id="{C62A1EF8-CDDC-4011-8A9C-A4CC1EBEE405}"/>
              </a:ext>
            </a:extLst>
          </p:cNvPr>
          <p:cNvCxnSpPr/>
          <p:nvPr userDrawn="1"/>
        </p:nvCxnSpPr>
        <p:spPr>
          <a:xfrm>
            <a:off x="504248" y="839469"/>
            <a:ext cx="6858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19C6704-5756-40F5-9569-593946E85C0F}"/>
              </a:ext>
            </a:extLst>
          </p:cNvPr>
          <p:cNvGrpSpPr/>
          <p:nvPr userDrawn="1"/>
        </p:nvGrpSpPr>
        <p:grpSpPr>
          <a:xfrm>
            <a:off x="1516516" y="6002413"/>
            <a:ext cx="1604148" cy="376403"/>
            <a:chOff x="1147937" y="6001195"/>
            <a:chExt cx="1604148" cy="376403"/>
          </a:xfrm>
        </p:grpSpPr>
        <p:grpSp>
          <p:nvGrpSpPr>
            <p:cNvPr id="13" name="Group 12">
              <a:extLst>
                <a:ext uri="{FF2B5EF4-FFF2-40B4-BE49-F238E27FC236}">
                  <a16:creationId xmlns:a16="http://schemas.microsoft.com/office/drawing/2014/main" id="{877620CE-2239-44A8-97B2-498385EA977B}"/>
                </a:ext>
              </a:extLst>
            </p:cNvPr>
            <p:cNvGrpSpPr/>
            <p:nvPr/>
          </p:nvGrpSpPr>
          <p:grpSpPr>
            <a:xfrm>
              <a:off x="1147937" y="6001579"/>
              <a:ext cx="375634" cy="375634"/>
              <a:chOff x="4404398" y="2056448"/>
              <a:chExt cx="904875" cy="904875"/>
            </a:xfrm>
          </p:grpSpPr>
          <p:sp>
            <p:nvSpPr>
              <p:cNvPr id="22" name="Freeform: Shape 21">
                <a:extLst>
                  <a:ext uri="{FF2B5EF4-FFF2-40B4-BE49-F238E27FC236}">
                    <a16:creationId xmlns:a16="http://schemas.microsoft.com/office/drawing/2014/main" id="{33D7BC3A-CC5E-49F5-9421-F07064D55040}"/>
                  </a:ext>
                </a:extLst>
              </p:cNvPr>
              <p:cNvSpPr/>
              <p:nvPr/>
            </p:nvSpPr>
            <p:spPr>
              <a:xfrm>
                <a:off x="4404398" y="2056448"/>
                <a:ext cx="904875" cy="904875"/>
              </a:xfrm>
              <a:custGeom>
                <a:avLst/>
                <a:gdLst>
                  <a:gd name="connsiteX0" fmla="*/ 456410 w 904875"/>
                  <a:gd name="connsiteY0" fmla="*/ 911873 h 904875"/>
                  <a:gd name="connsiteX1" fmla="*/ 456410 w 904875"/>
                  <a:gd name="connsiteY1" fmla="*/ 911873 h 904875"/>
                  <a:gd name="connsiteX2" fmla="*/ 952 w 904875"/>
                  <a:gd name="connsiteY2" fmla="*/ 456412 h 904875"/>
                  <a:gd name="connsiteX3" fmla="*/ 952 w 904875"/>
                  <a:gd name="connsiteY3" fmla="*/ 456412 h 904875"/>
                  <a:gd name="connsiteX4" fmla="*/ 456410 w 904875"/>
                  <a:gd name="connsiteY4" fmla="*/ 952 h 904875"/>
                  <a:gd name="connsiteX5" fmla="*/ 456410 w 904875"/>
                  <a:gd name="connsiteY5" fmla="*/ 952 h 904875"/>
                  <a:gd name="connsiteX6" fmla="*/ 911876 w 904875"/>
                  <a:gd name="connsiteY6" fmla="*/ 456412 h 904875"/>
                  <a:gd name="connsiteX7" fmla="*/ 911876 w 904875"/>
                  <a:gd name="connsiteY7" fmla="*/ 456412 h 904875"/>
                  <a:gd name="connsiteX8" fmla="*/ 456410 w 904875"/>
                  <a:gd name="connsiteY8" fmla="*/ 91187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10" y="911873"/>
                    </a:moveTo>
                    <a:lnTo>
                      <a:pt x="456410" y="911873"/>
                    </a:lnTo>
                    <a:cubicBezTo>
                      <a:pt x="204864" y="911873"/>
                      <a:pt x="952" y="707962"/>
                      <a:pt x="952" y="456412"/>
                    </a:cubicBezTo>
                    <a:lnTo>
                      <a:pt x="952" y="456412"/>
                    </a:lnTo>
                    <a:cubicBezTo>
                      <a:pt x="952" y="204864"/>
                      <a:pt x="204864" y="952"/>
                      <a:pt x="456410" y="952"/>
                    </a:cubicBezTo>
                    <a:lnTo>
                      <a:pt x="456410" y="952"/>
                    </a:lnTo>
                    <a:cubicBezTo>
                      <a:pt x="707965" y="952"/>
                      <a:pt x="911876" y="204864"/>
                      <a:pt x="911876" y="456412"/>
                    </a:cubicBezTo>
                    <a:lnTo>
                      <a:pt x="911876" y="456412"/>
                    </a:lnTo>
                    <a:cubicBezTo>
                      <a:pt x="911876" y="707962"/>
                      <a:pt x="707965" y="911873"/>
                      <a:pt x="456410" y="911873"/>
                    </a:cubicBezTo>
                  </a:path>
                </a:pathLst>
              </a:custGeom>
              <a:solidFill>
                <a:schemeClr val="accent1"/>
              </a:solidFill>
              <a:ln w="127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34F9641-AB7C-48DB-ABAA-1E6D650D6C3B}"/>
                  </a:ext>
                </a:extLst>
              </p:cNvPr>
              <p:cNvSpPr/>
              <p:nvPr/>
            </p:nvSpPr>
            <p:spPr>
              <a:xfrm>
                <a:off x="4732782" y="2236610"/>
                <a:ext cx="247650" cy="552450"/>
              </a:xfrm>
              <a:custGeom>
                <a:avLst/>
                <a:gdLst>
                  <a:gd name="connsiteX0" fmla="*/ 58636 w 247650"/>
                  <a:gd name="connsiteY0" fmla="*/ 551560 h 552450"/>
                  <a:gd name="connsiteX1" fmla="*/ 169507 w 247650"/>
                  <a:gd name="connsiteY1" fmla="*/ 551560 h 552450"/>
                  <a:gd name="connsiteX2" fmla="*/ 169507 w 247650"/>
                  <a:gd name="connsiteY2" fmla="*/ 273913 h 552450"/>
                  <a:gd name="connsiteX3" fmla="*/ 246850 w 247650"/>
                  <a:gd name="connsiteY3" fmla="*/ 273913 h 552450"/>
                  <a:gd name="connsiteX4" fmla="*/ 255108 w 247650"/>
                  <a:gd name="connsiteY4" fmla="*/ 180949 h 552450"/>
                  <a:gd name="connsiteX5" fmla="*/ 169507 w 247650"/>
                  <a:gd name="connsiteY5" fmla="*/ 180949 h 552450"/>
                  <a:gd name="connsiteX6" fmla="*/ 169507 w 247650"/>
                  <a:gd name="connsiteY6" fmla="*/ 128003 h 552450"/>
                  <a:gd name="connsiteX7" fmla="*/ 195101 w 247650"/>
                  <a:gd name="connsiteY7" fmla="*/ 97422 h 552450"/>
                  <a:gd name="connsiteX8" fmla="*/ 255108 w 247650"/>
                  <a:gd name="connsiteY8" fmla="*/ 97422 h 552450"/>
                  <a:gd name="connsiteX9" fmla="*/ 255108 w 247650"/>
                  <a:gd name="connsiteY9" fmla="*/ 952 h 552450"/>
                  <a:gd name="connsiteX10" fmla="*/ 178336 w 247650"/>
                  <a:gd name="connsiteY10" fmla="*/ 952 h 552450"/>
                  <a:gd name="connsiteX11" fmla="*/ 58636 w 247650"/>
                  <a:gd name="connsiteY11" fmla="*/ 106832 h 552450"/>
                  <a:gd name="connsiteX12" fmla="*/ 58636 w 247650"/>
                  <a:gd name="connsiteY12" fmla="*/ 180949 h 552450"/>
                  <a:gd name="connsiteX13" fmla="*/ 952 w 247650"/>
                  <a:gd name="connsiteY13" fmla="*/ 180949 h 552450"/>
                  <a:gd name="connsiteX14" fmla="*/ 952 w 247650"/>
                  <a:gd name="connsiteY14" fmla="*/ 275069 h 552450"/>
                  <a:gd name="connsiteX15" fmla="*/ 58636 w 247650"/>
                  <a:gd name="connsiteY15" fmla="*/ 275069 h 552450"/>
                  <a:gd name="connsiteX16" fmla="*/ 58636 w 247650"/>
                  <a:gd name="connsiteY16" fmla="*/ 55156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552450">
                    <a:moveTo>
                      <a:pt x="58636" y="551560"/>
                    </a:moveTo>
                    <a:lnTo>
                      <a:pt x="169507" y="551560"/>
                    </a:lnTo>
                    <a:lnTo>
                      <a:pt x="169507" y="273913"/>
                    </a:lnTo>
                    <a:lnTo>
                      <a:pt x="246850" y="273913"/>
                    </a:lnTo>
                    <a:lnTo>
                      <a:pt x="255108" y="180949"/>
                    </a:lnTo>
                    <a:lnTo>
                      <a:pt x="169507" y="180949"/>
                    </a:lnTo>
                    <a:cubicBezTo>
                      <a:pt x="169507" y="180949"/>
                      <a:pt x="169507" y="146240"/>
                      <a:pt x="169507" y="128003"/>
                    </a:cubicBezTo>
                    <a:cubicBezTo>
                      <a:pt x="169507" y="106095"/>
                      <a:pt x="173898" y="97422"/>
                      <a:pt x="195101" y="97422"/>
                    </a:cubicBezTo>
                    <a:cubicBezTo>
                      <a:pt x="212150" y="97422"/>
                      <a:pt x="255108" y="97422"/>
                      <a:pt x="255108" y="97422"/>
                    </a:cubicBezTo>
                    <a:lnTo>
                      <a:pt x="255108" y="952"/>
                    </a:lnTo>
                    <a:cubicBezTo>
                      <a:pt x="255108" y="952"/>
                      <a:pt x="191843" y="952"/>
                      <a:pt x="178336" y="952"/>
                    </a:cubicBezTo>
                    <a:cubicBezTo>
                      <a:pt x="95831" y="952"/>
                      <a:pt x="58636" y="37287"/>
                      <a:pt x="58636" y="106832"/>
                    </a:cubicBezTo>
                    <a:cubicBezTo>
                      <a:pt x="58636" y="167411"/>
                      <a:pt x="58636" y="180949"/>
                      <a:pt x="58636" y="180949"/>
                    </a:cubicBezTo>
                    <a:lnTo>
                      <a:pt x="952" y="180949"/>
                    </a:lnTo>
                    <a:lnTo>
                      <a:pt x="952" y="275069"/>
                    </a:lnTo>
                    <a:lnTo>
                      <a:pt x="58636" y="275069"/>
                    </a:lnTo>
                    <a:lnTo>
                      <a:pt x="58636" y="551560"/>
                    </a:lnTo>
                  </a:path>
                </a:pathLst>
              </a:custGeom>
              <a:solidFill>
                <a:srgbClr val="FFFFFF"/>
              </a:solidFill>
              <a:ln w="1270"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3A383193-AE4D-4F07-9BF3-D1FBCECDC512}"/>
                </a:ext>
              </a:extLst>
            </p:cNvPr>
            <p:cNvGrpSpPr/>
            <p:nvPr/>
          </p:nvGrpSpPr>
          <p:grpSpPr>
            <a:xfrm>
              <a:off x="2376451" y="6001195"/>
              <a:ext cx="375634" cy="376403"/>
              <a:chOff x="3085567" y="3347056"/>
              <a:chExt cx="904875" cy="904875"/>
            </a:xfrm>
          </p:grpSpPr>
          <p:sp>
            <p:nvSpPr>
              <p:cNvPr id="18" name="Freeform: Shape 17">
                <a:extLst>
                  <a:ext uri="{FF2B5EF4-FFF2-40B4-BE49-F238E27FC236}">
                    <a16:creationId xmlns:a16="http://schemas.microsoft.com/office/drawing/2014/main" id="{EB9229F4-68E5-4E1B-97E1-30A2A4801752}"/>
                  </a:ext>
                </a:extLst>
              </p:cNvPr>
              <p:cNvSpPr/>
              <p:nvPr/>
            </p:nvSpPr>
            <p:spPr>
              <a:xfrm>
                <a:off x="3085567" y="3347056"/>
                <a:ext cx="904875" cy="904875"/>
              </a:xfrm>
              <a:custGeom>
                <a:avLst/>
                <a:gdLst>
                  <a:gd name="connsiteX0" fmla="*/ 456409 w 904875"/>
                  <a:gd name="connsiteY0" fmla="*/ 911876 h 904875"/>
                  <a:gd name="connsiteX1" fmla="*/ 456409 w 904875"/>
                  <a:gd name="connsiteY1" fmla="*/ 911876 h 904875"/>
                  <a:gd name="connsiteX2" fmla="*/ 952 w 904875"/>
                  <a:gd name="connsiteY2" fmla="*/ 456419 h 904875"/>
                  <a:gd name="connsiteX3" fmla="*/ 952 w 904875"/>
                  <a:gd name="connsiteY3" fmla="*/ 456419 h 904875"/>
                  <a:gd name="connsiteX4" fmla="*/ 456409 w 904875"/>
                  <a:gd name="connsiteY4" fmla="*/ 952 h 904875"/>
                  <a:gd name="connsiteX5" fmla="*/ 456409 w 904875"/>
                  <a:gd name="connsiteY5" fmla="*/ 952 h 904875"/>
                  <a:gd name="connsiteX6" fmla="*/ 911885 w 904875"/>
                  <a:gd name="connsiteY6" fmla="*/ 456419 h 904875"/>
                  <a:gd name="connsiteX7" fmla="*/ 911885 w 904875"/>
                  <a:gd name="connsiteY7" fmla="*/ 456419 h 904875"/>
                  <a:gd name="connsiteX8" fmla="*/ 456409 w 904875"/>
                  <a:gd name="connsiteY8" fmla="*/ 911876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09" y="911876"/>
                    </a:moveTo>
                    <a:lnTo>
                      <a:pt x="456409" y="911876"/>
                    </a:lnTo>
                    <a:cubicBezTo>
                      <a:pt x="204864" y="911876"/>
                      <a:pt x="952" y="707965"/>
                      <a:pt x="952" y="456419"/>
                    </a:cubicBezTo>
                    <a:lnTo>
                      <a:pt x="952" y="456419"/>
                    </a:lnTo>
                    <a:cubicBezTo>
                      <a:pt x="952" y="204864"/>
                      <a:pt x="204864" y="952"/>
                      <a:pt x="456409" y="952"/>
                    </a:cubicBezTo>
                    <a:lnTo>
                      <a:pt x="456409" y="952"/>
                    </a:lnTo>
                    <a:cubicBezTo>
                      <a:pt x="707965" y="952"/>
                      <a:pt x="911885" y="204864"/>
                      <a:pt x="911885" y="456419"/>
                    </a:cubicBezTo>
                    <a:lnTo>
                      <a:pt x="911885" y="456419"/>
                    </a:lnTo>
                    <a:cubicBezTo>
                      <a:pt x="911885" y="707965"/>
                      <a:pt x="707965" y="911876"/>
                      <a:pt x="456409" y="911876"/>
                    </a:cubicBezTo>
                  </a:path>
                </a:pathLst>
              </a:custGeom>
              <a:solidFill>
                <a:schemeClr val="accent3"/>
              </a:solidFill>
              <a:ln w="127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3E8BA8E-CFFF-4D21-BE84-5EE55466D36C}"/>
                  </a:ext>
                </a:extLst>
              </p:cNvPr>
              <p:cNvSpPr/>
              <p:nvPr/>
            </p:nvSpPr>
            <p:spPr>
              <a:xfrm>
                <a:off x="3334502" y="3700986"/>
                <a:ext cx="95250" cy="304800"/>
              </a:xfrm>
              <a:custGeom>
                <a:avLst/>
                <a:gdLst>
                  <a:gd name="connsiteX0" fmla="*/ 952 w 95250"/>
                  <a:gd name="connsiteY0" fmla="*/ 305486 h 304800"/>
                  <a:gd name="connsiteX1" fmla="*/ 95212 w 95250"/>
                  <a:gd name="connsiteY1" fmla="*/ 305486 h 304800"/>
                  <a:gd name="connsiteX2" fmla="*/ 95212 w 95250"/>
                  <a:gd name="connsiteY2" fmla="*/ 952 h 304800"/>
                  <a:gd name="connsiteX3" fmla="*/ 952 w 95250"/>
                  <a:gd name="connsiteY3" fmla="*/ 952 h 304800"/>
                  <a:gd name="connsiteX4" fmla="*/ 952 w 95250"/>
                  <a:gd name="connsiteY4" fmla="*/ 305486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04800">
                    <a:moveTo>
                      <a:pt x="952" y="305486"/>
                    </a:moveTo>
                    <a:lnTo>
                      <a:pt x="95212" y="305486"/>
                    </a:lnTo>
                    <a:lnTo>
                      <a:pt x="95212" y="952"/>
                    </a:lnTo>
                    <a:lnTo>
                      <a:pt x="952" y="952"/>
                    </a:lnTo>
                    <a:lnTo>
                      <a:pt x="952" y="305486"/>
                    </a:lnTo>
                  </a:path>
                </a:pathLst>
              </a:custGeom>
              <a:solidFill>
                <a:srgbClr val="FFFFFF"/>
              </a:solidFill>
              <a:ln w="127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3ADCCB39-231D-4D0E-9FD4-8CB5B541B2CC}"/>
                  </a:ext>
                </a:extLst>
              </p:cNvPr>
              <p:cNvSpPr/>
              <p:nvPr/>
            </p:nvSpPr>
            <p:spPr>
              <a:xfrm>
                <a:off x="3325444" y="3548720"/>
                <a:ext cx="104775" cy="104775"/>
              </a:xfrm>
              <a:custGeom>
                <a:avLst/>
                <a:gdLst>
                  <a:gd name="connsiteX0" fmla="*/ 56693 w 104775"/>
                  <a:gd name="connsiteY0" fmla="*/ 113347 h 104775"/>
                  <a:gd name="connsiteX1" fmla="*/ 112433 w 104775"/>
                  <a:gd name="connsiteY1" fmla="*/ 57140 h 104775"/>
                  <a:gd name="connsiteX2" fmla="*/ 56693 w 104775"/>
                  <a:gd name="connsiteY2" fmla="*/ 952 h 104775"/>
                  <a:gd name="connsiteX3" fmla="*/ 952 w 104775"/>
                  <a:gd name="connsiteY3" fmla="*/ 57140 h 104775"/>
                  <a:gd name="connsiteX4" fmla="*/ 56693 w 104775"/>
                  <a:gd name="connsiteY4" fmla="*/ 113347 h 10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 h="104775">
                    <a:moveTo>
                      <a:pt x="56693" y="113347"/>
                    </a:moveTo>
                    <a:cubicBezTo>
                      <a:pt x="87478" y="113347"/>
                      <a:pt x="112433" y="88163"/>
                      <a:pt x="112433" y="57140"/>
                    </a:cubicBezTo>
                    <a:cubicBezTo>
                      <a:pt x="112433" y="26118"/>
                      <a:pt x="87478" y="952"/>
                      <a:pt x="56693" y="952"/>
                    </a:cubicBezTo>
                    <a:cubicBezTo>
                      <a:pt x="25899" y="952"/>
                      <a:pt x="952" y="26118"/>
                      <a:pt x="952" y="57140"/>
                    </a:cubicBezTo>
                    <a:cubicBezTo>
                      <a:pt x="952" y="88163"/>
                      <a:pt x="25899" y="113347"/>
                      <a:pt x="56693" y="113347"/>
                    </a:cubicBezTo>
                  </a:path>
                </a:pathLst>
              </a:custGeom>
              <a:solidFill>
                <a:srgbClr val="FFFFFF"/>
              </a:solidFill>
              <a:ln w="127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33688A5-6484-4146-BB3E-5D78BD16FDAA}"/>
                  </a:ext>
                </a:extLst>
              </p:cNvPr>
              <p:cNvSpPr/>
              <p:nvPr/>
            </p:nvSpPr>
            <p:spPr>
              <a:xfrm>
                <a:off x="3489017" y="3691690"/>
                <a:ext cx="285750" cy="314325"/>
              </a:xfrm>
              <a:custGeom>
                <a:avLst/>
                <a:gdLst>
                  <a:gd name="connsiteX0" fmla="*/ 91383 w 285750"/>
                  <a:gd name="connsiteY0" fmla="*/ 154924 h 314325"/>
                  <a:gd name="connsiteX1" fmla="*/ 148819 w 285750"/>
                  <a:gd name="connsiteY1" fmla="*/ 86601 h 314325"/>
                  <a:gd name="connsiteX2" fmla="*/ 200130 w 285750"/>
                  <a:gd name="connsiteY2" fmla="*/ 154924 h 314325"/>
                  <a:gd name="connsiteX3" fmla="*/ 200130 w 285750"/>
                  <a:gd name="connsiteY3" fmla="*/ 314782 h 314325"/>
                  <a:gd name="connsiteX4" fmla="*/ 293961 w 285750"/>
                  <a:gd name="connsiteY4" fmla="*/ 314782 h 314325"/>
                  <a:gd name="connsiteX5" fmla="*/ 293961 w 285750"/>
                  <a:gd name="connsiteY5" fmla="*/ 121968 h 314325"/>
                  <a:gd name="connsiteX6" fmla="*/ 183147 w 285750"/>
                  <a:gd name="connsiteY6" fmla="*/ 952 h 314325"/>
                  <a:gd name="connsiteX7" fmla="*/ 91383 w 285750"/>
                  <a:gd name="connsiteY7" fmla="*/ 51264 h 314325"/>
                  <a:gd name="connsiteX8" fmla="*/ 91383 w 285750"/>
                  <a:gd name="connsiteY8" fmla="*/ 10249 h 314325"/>
                  <a:gd name="connsiteX9" fmla="*/ 952 w 285750"/>
                  <a:gd name="connsiteY9" fmla="*/ 10249 h 314325"/>
                  <a:gd name="connsiteX10" fmla="*/ 952 w 285750"/>
                  <a:gd name="connsiteY10" fmla="*/ 314782 h 314325"/>
                  <a:gd name="connsiteX11" fmla="*/ 91383 w 285750"/>
                  <a:gd name="connsiteY11" fmla="*/ 314782 h 314325"/>
                  <a:gd name="connsiteX12" fmla="*/ 91383 w 285750"/>
                  <a:gd name="connsiteY12" fmla="*/ 15492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750" h="314325">
                    <a:moveTo>
                      <a:pt x="91383" y="154924"/>
                    </a:moveTo>
                    <a:cubicBezTo>
                      <a:pt x="91383" y="112109"/>
                      <a:pt x="111090" y="86601"/>
                      <a:pt x="148819" y="86601"/>
                    </a:cubicBezTo>
                    <a:cubicBezTo>
                      <a:pt x="183480" y="86601"/>
                      <a:pt x="200130" y="111081"/>
                      <a:pt x="200130" y="154924"/>
                    </a:cubicBezTo>
                    <a:cubicBezTo>
                      <a:pt x="200130" y="198777"/>
                      <a:pt x="200130" y="314782"/>
                      <a:pt x="200130" y="314782"/>
                    </a:cubicBezTo>
                    <a:lnTo>
                      <a:pt x="293961" y="314782"/>
                    </a:lnTo>
                    <a:cubicBezTo>
                      <a:pt x="293961" y="314782"/>
                      <a:pt x="293961" y="203540"/>
                      <a:pt x="293961" y="121968"/>
                    </a:cubicBezTo>
                    <a:cubicBezTo>
                      <a:pt x="293961" y="40396"/>
                      <a:pt x="247717" y="952"/>
                      <a:pt x="183147" y="952"/>
                    </a:cubicBezTo>
                    <a:cubicBezTo>
                      <a:pt x="118558" y="952"/>
                      <a:pt x="91383" y="51264"/>
                      <a:pt x="91383" y="51264"/>
                    </a:cubicBezTo>
                    <a:lnTo>
                      <a:pt x="91383" y="10249"/>
                    </a:lnTo>
                    <a:lnTo>
                      <a:pt x="952" y="10249"/>
                    </a:lnTo>
                    <a:lnTo>
                      <a:pt x="952" y="314782"/>
                    </a:lnTo>
                    <a:lnTo>
                      <a:pt x="91383" y="314782"/>
                    </a:lnTo>
                    <a:cubicBezTo>
                      <a:pt x="91383" y="314782"/>
                      <a:pt x="91383" y="201835"/>
                      <a:pt x="91383" y="154924"/>
                    </a:cubicBezTo>
                  </a:path>
                </a:pathLst>
              </a:custGeom>
              <a:solidFill>
                <a:srgbClr val="FFFFFF"/>
              </a:solidFill>
              <a:ln w="1270"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E3A39369-6A5B-4BE8-869F-6185F126ED0E}"/>
                </a:ext>
              </a:extLst>
            </p:cNvPr>
            <p:cNvGrpSpPr/>
            <p:nvPr/>
          </p:nvGrpSpPr>
          <p:grpSpPr>
            <a:xfrm>
              <a:off x="1759376" y="6001195"/>
              <a:ext cx="376403" cy="376403"/>
              <a:chOff x="1751648" y="2056448"/>
              <a:chExt cx="904875" cy="904875"/>
            </a:xfrm>
          </p:grpSpPr>
          <p:sp>
            <p:nvSpPr>
              <p:cNvPr id="16" name="Freeform: Shape 15">
                <a:extLst>
                  <a:ext uri="{FF2B5EF4-FFF2-40B4-BE49-F238E27FC236}">
                    <a16:creationId xmlns:a16="http://schemas.microsoft.com/office/drawing/2014/main" id="{FB96ADE9-035B-48B1-8418-AE19A2131825}"/>
                  </a:ext>
                </a:extLst>
              </p:cNvPr>
              <p:cNvSpPr/>
              <p:nvPr/>
            </p:nvSpPr>
            <p:spPr>
              <a:xfrm>
                <a:off x="1751648" y="2056448"/>
                <a:ext cx="904875" cy="904875"/>
              </a:xfrm>
              <a:custGeom>
                <a:avLst/>
                <a:gdLst>
                  <a:gd name="connsiteX0" fmla="*/ 456416 w 904875"/>
                  <a:gd name="connsiteY0" fmla="*/ 911873 h 904875"/>
                  <a:gd name="connsiteX1" fmla="*/ 456416 w 904875"/>
                  <a:gd name="connsiteY1" fmla="*/ 911873 h 904875"/>
                  <a:gd name="connsiteX2" fmla="*/ 952 w 904875"/>
                  <a:gd name="connsiteY2" fmla="*/ 456412 h 904875"/>
                  <a:gd name="connsiteX3" fmla="*/ 952 w 904875"/>
                  <a:gd name="connsiteY3" fmla="*/ 456412 h 904875"/>
                  <a:gd name="connsiteX4" fmla="*/ 456416 w 904875"/>
                  <a:gd name="connsiteY4" fmla="*/ 952 h 904875"/>
                  <a:gd name="connsiteX5" fmla="*/ 456416 w 904875"/>
                  <a:gd name="connsiteY5" fmla="*/ 952 h 904875"/>
                  <a:gd name="connsiteX6" fmla="*/ 911880 w 904875"/>
                  <a:gd name="connsiteY6" fmla="*/ 456412 h 904875"/>
                  <a:gd name="connsiteX7" fmla="*/ 911880 w 904875"/>
                  <a:gd name="connsiteY7" fmla="*/ 456412 h 904875"/>
                  <a:gd name="connsiteX8" fmla="*/ 456416 w 904875"/>
                  <a:gd name="connsiteY8" fmla="*/ 911873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875" h="904875">
                    <a:moveTo>
                      <a:pt x="456416" y="911873"/>
                    </a:moveTo>
                    <a:lnTo>
                      <a:pt x="456416" y="911873"/>
                    </a:lnTo>
                    <a:cubicBezTo>
                      <a:pt x="204872" y="911873"/>
                      <a:pt x="952" y="707962"/>
                      <a:pt x="952" y="456412"/>
                    </a:cubicBezTo>
                    <a:lnTo>
                      <a:pt x="952" y="456412"/>
                    </a:lnTo>
                    <a:cubicBezTo>
                      <a:pt x="952" y="204864"/>
                      <a:pt x="204872" y="952"/>
                      <a:pt x="456416" y="952"/>
                    </a:cubicBezTo>
                    <a:lnTo>
                      <a:pt x="456416" y="952"/>
                    </a:lnTo>
                    <a:cubicBezTo>
                      <a:pt x="707961" y="952"/>
                      <a:pt x="911880" y="204864"/>
                      <a:pt x="911880" y="456412"/>
                    </a:cubicBezTo>
                    <a:lnTo>
                      <a:pt x="911880" y="456412"/>
                    </a:lnTo>
                    <a:cubicBezTo>
                      <a:pt x="911880" y="707962"/>
                      <a:pt x="707961" y="911873"/>
                      <a:pt x="456416" y="911873"/>
                    </a:cubicBezTo>
                  </a:path>
                </a:pathLst>
              </a:custGeom>
              <a:solidFill>
                <a:schemeClr val="accent2"/>
              </a:solidFill>
              <a:ln w="127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CC682B8-5DFF-4641-BAEE-CADA641C2B6A}"/>
                  </a:ext>
                </a:extLst>
              </p:cNvPr>
              <p:cNvSpPr/>
              <p:nvPr/>
            </p:nvSpPr>
            <p:spPr>
              <a:xfrm>
                <a:off x="1964437" y="2314689"/>
                <a:ext cx="485775" cy="390525"/>
              </a:xfrm>
              <a:custGeom>
                <a:avLst/>
                <a:gdLst>
                  <a:gd name="connsiteX0" fmla="*/ 952 w 485775"/>
                  <a:gd name="connsiteY0" fmla="*/ 350647 h 390525"/>
                  <a:gd name="connsiteX1" fmla="*/ 153586 w 485775"/>
                  <a:gd name="connsiteY1" fmla="*/ 395389 h 390525"/>
                  <a:gd name="connsiteX2" fmla="*/ 436617 w 485775"/>
                  <a:gd name="connsiteY2" fmla="*/ 99174 h 390525"/>
                  <a:gd name="connsiteX3" fmla="*/ 486301 w 485775"/>
                  <a:gd name="connsiteY3" fmla="*/ 47637 h 390525"/>
                  <a:gd name="connsiteX4" fmla="*/ 429111 w 485775"/>
                  <a:gd name="connsiteY4" fmla="*/ 63310 h 390525"/>
                  <a:gd name="connsiteX5" fmla="*/ 472882 w 485775"/>
                  <a:gd name="connsiteY5" fmla="*/ 8217 h 390525"/>
                  <a:gd name="connsiteX6" fmla="*/ 409665 w 485775"/>
                  <a:gd name="connsiteY6" fmla="*/ 32397 h 390525"/>
                  <a:gd name="connsiteX7" fmla="*/ 336966 w 485775"/>
                  <a:gd name="connsiteY7" fmla="*/ 952 h 390525"/>
                  <a:gd name="connsiteX8" fmla="*/ 239980 w 485775"/>
                  <a:gd name="connsiteY8" fmla="*/ 123215 h 390525"/>
                  <a:gd name="connsiteX9" fmla="*/ 34752 w 485775"/>
                  <a:gd name="connsiteY9" fmla="*/ 19164 h 390525"/>
                  <a:gd name="connsiteX10" fmla="*/ 65568 w 485775"/>
                  <a:gd name="connsiteY10" fmla="*/ 152121 h 390525"/>
                  <a:gd name="connsiteX11" fmla="*/ 20449 w 485775"/>
                  <a:gd name="connsiteY11" fmla="*/ 139662 h 390525"/>
                  <a:gd name="connsiteX12" fmla="*/ 100315 w 485775"/>
                  <a:gd name="connsiteY12" fmla="*/ 238570 h 390525"/>
                  <a:gd name="connsiteX13" fmla="*/ 55364 w 485775"/>
                  <a:gd name="connsiteY13" fmla="*/ 240259 h 390525"/>
                  <a:gd name="connsiteX14" fmla="*/ 148371 w 485775"/>
                  <a:gd name="connsiteY14" fmla="*/ 309410 h 390525"/>
                  <a:gd name="connsiteX15" fmla="*/ 952 w 485775"/>
                  <a:gd name="connsiteY15" fmla="*/ 35064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775" h="390525">
                    <a:moveTo>
                      <a:pt x="952" y="350647"/>
                    </a:moveTo>
                    <a:cubicBezTo>
                      <a:pt x="45020" y="378905"/>
                      <a:pt x="97358" y="395389"/>
                      <a:pt x="153586" y="395389"/>
                    </a:cubicBezTo>
                    <a:cubicBezTo>
                      <a:pt x="338459" y="395389"/>
                      <a:pt x="442902" y="239242"/>
                      <a:pt x="436617" y="99174"/>
                    </a:cubicBezTo>
                    <a:cubicBezTo>
                      <a:pt x="456065" y="85154"/>
                      <a:pt x="472947" y="67615"/>
                      <a:pt x="486301" y="47637"/>
                    </a:cubicBezTo>
                    <a:cubicBezTo>
                      <a:pt x="468432" y="55550"/>
                      <a:pt x="449238" y="60910"/>
                      <a:pt x="429111" y="63310"/>
                    </a:cubicBezTo>
                    <a:cubicBezTo>
                      <a:pt x="449660" y="51004"/>
                      <a:pt x="465450" y="31496"/>
                      <a:pt x="472882" y="8217"/>
                    </a:cubicBezTo>
                    <a:cubicBezTo>
                      <a:pt x="453642" y="19634"/>
                      <a:pt x="432325" y="27927"/>
                      <a:pt x="409665" y="32397"/>
                    </a:cubicBezTo>
                    <a:cubicBezTo>
                      <a:pt x="391493" y="13043"/>
                      <a:pt x="365616" y="952"/>
                      <a:pt x="336966" y="952"/>
                    </a:cubicBezTo>
                    <a:cubicBezTo>
                      <a:pt x="272708" y="952"/>
                      <a:pt x="225469" y="60934"/>
                      <a:pt x="239980" y="123215"/>
                    </a:cubicBezTo>
                    <a:cubicBezTo>
                      <a:pt x="157222" y="119075"/>
                      <a:pt x="83850" y="79426"/>
                      <a:pt x="34752" y="19164"/>
                    </a:cubicBezTo>
                    <a:cubicBezTo>
                      <a:pt x="8662" y="63932"/>
                      <a:pt x="21218" y="122492"/>
                      <a:pt x="65568" y="152121"/>
                    </a:cubicBezTo>
                    <a:cubicBezTo>
                      <a:pt x="49238" y="151612"/>
                      <a:pt x="33863" y="147116"/>
                      <a:pt x="20449" y="139662"/>
                    </a:cubicBezTo>
                    <a:cubicBezTo>
                      <a:pt x="19372" y="185801"/>
                      <a:pt x="52428" y="228943"/>
                      <a:pt x="100315" y="238570"/>
                    </a:cubicBezTo>
                    <a:cubicBezTo>
                      <a:pt x="86295" y="242380"/>
                      <a:pt x="70947" y="243243"/>
                      <a:pt x="55364" y="240259"/>
                    </a:cubicBezTo>
                    <a:cubicBezTo>
                      <a:pt x="68009" y="279832"/>
                      <a:pt x="104790" y="308610"/>
                      <a:pt x="148371" y="309410"/>
                    </a:cubicBezTo>
                    <a:cubicBezTo>
                      <a:pt x="106516" y="342240"/>
                      <a:pt x="53776" y="356883"/>
                      <a:pt x="952" y="350647"/>
                    </a:cubicBezTo>
                  </a:path>
                </a:pathLst>
              </a:custGeom>
              <a:solidFill>
                <a:srgbClr val="FFFFFF"/>
              </a:solidFill>
              <a:ln w="1270"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06717791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speaker contact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998AA4-D1CC-4578-AB59-7A4658493568}"/>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ME</a:t>
            </a:r>
          </a:p>
        </p:txBody>
      </p:sp>
      <p:sp>
        <p:nvSpPr>
          <p:cNvPr id="4" name="Picture Placeholder 3"/>
          <p:cNvSpPr>
            <a:spLocks noGrp="1"/>
          </p:cNvSpPr>
          <p:nvPr>
            <p:ph type="pic" sz="quarter" idx="21"/>
          </p:nvPr>
        </p:nvSpPr>
        <p:spPr>
          <a:xfrm>
            <a:off x="2920120" y="2190267"/>
            <a:ext cx="2578046" cy="3203699"/>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en-US">
                <a:solidFill>
                  <a:schemeClr val="lt1"/>
                </a:solidFill>
              </a:defRPr>
            </a:lvl1pPr>
          </a:lstStyle>
          <a:p>
            <a:pPr marL="0" lvl="0" algn="ctr"/>
            <a:r>
              <a:rPr lang="en-US"/>
              <a:t>Click icon to add picture</a:t>
            </a:r>
          </a:p>
        </p:txBody>
      </p:sp>
      <p:sp>
        <p:nvSpPr>
          <p:cNvPr id="1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1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3" name="Text Placeholder 11"/>
          <p:cNvSpPr>
            <a:spLocks noGrp="1"/>
          </p:cNvSpPr>
          <p:nvPr>
            <p:ph type="body" sz="quarter" idx="22" hasCustomPrompt="1"/>
          </p:nvPr>
        </p:nvSpPr>
        <p:spPr>
          <a:xfrm>
            <a:off x="5672118" y="2944756"/>
            <a:ext cx="3251200" cy="548640"/>
          </a:xfrm>
        </p:spPr>
        <p:txBody>
          <a:bodyPr vert="horz" lIns="91440" tIns="0" rIns="91440" bIns="0" rtlCol="0" anchor="ctr" anchorCtr="0">
            <a:noAutofit/>
          </a:bodyPr>
          <a:lstStyle>
            <a:lvl1pP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14" name="Text Placeholder 13"/>
          <p:cNvSpPr>
            <a:spLocks noGrp="1"/>
          </p:cNvSpPr>
          <p:nvPr>
            <p:ph type="body" sz="quarter" idx="23" hasCustomPrompt="1"/>
          </p:nvPr>
        </p:nvSpPr>
        <p:spPr>
          <a:xfrm>
            <a:off x="5672118" y="3795269"/>
            <a:ext cx="3251200" cy="1219200"/>
          </a:xfrm>
        </p:spPr>
        <p:txBody>
          <a:bodyPr vert="horz" lIns="91440" tIns="45720" rIns="91440" bIns="45720" rtlCol="0">
            <a:normAutofit/>
          </a:bodyPr>
          <a:lstStyle>
            <a:lvl1pPr marL="0" indent="0">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15" name="Text Placeholder 13"/>
          <p:cNvSpPr>
            <a:spLocks noGrp="1"/>
          </p:cNvSpPr>
          <p:nvPr>
            <p:ph type="body" sz="quarter" idx="24" hasCustomPrompt="1"/>
          </p:nvPr>
        </p:nvSpPr>
        <p:spPr>
          <a:xfrm>
            <a:off x="5672118" y="3366656"/>
            <a:ext cx="3251200" cy="381000"/>
          </a:xfrm>
        </p:spPr>
        <p:txBody>
          <a:bodyPr vert="horz" lIns="91440" tIns="45720" rIns="91440" bIns="45720" rtlCol="0">
            <a:noAutofit/>
          </a:bodyPr>
          <a:lstStyle>
            <a:lvl1pPr marL="0" indent="0">
              <a:spcAft>
                <a:spcPts val="1200"/>
              </a:spcAft>
              <a:buFontTx/>
              <a:buNone/>
              <a:defRPr lang="en-US" sz="1400" i="1" smtClean="0">
                <a:latin typeface="+mn-lt"/>
              </a:defRPr>
            </a:lvl1pPr>
          </a:lstStyle>
          <a:p>
            <a:pPr marL="0" lvl="0" indent="0">
              <a:spcBef>
                <a:spcPct val="0"/>
              </a:spcBef>
            </a:pPr>
            <a:r>
              <a:rPr lang="en-US"/>
              <a:t>[ Title ]</a:t>
            </a:r>
          </a:p>
        </p:txBody>
      </p:sp>
      <p:sp>
        <p:nvSpPr>
          <p:cNvPr id="2" name="TextBox 1">
            <a:extLst>
              <a:ext uri="{FF2B5EF4-FFF2-40B4-BE49-F238E27FC236}">
                <a16:creationId xmlns:a16="http://schemas.microsoft.com/office/drawing/2014/main" id="{AB5B285A-1EE6-4FB5-9D53-D1F293F33CB0}"/>
              </a:ext>
            </a:extLst>
          </p:cNvPr>
          <p:cNvSpPr txBox="1"/>
          <p:nvPr userDrawn="1"/>
        </p:nvSpPr>
        <p:spPr>
          <a:xfrm>
            <a:off x="711200" y="413084"/>
            <a:ext cx="10871200" cy="1143000"/>
          </a:xfrm>
          <a:prstGeom prst="rect">
            <a:avLst/>
          </a:prstGeom>
        </p:spPr>
        <p:txBody>
          <a:bodyPr wrap="square" lIns="0" rIns="0" rtlCol="0" anchor="ctr" anchorCtr="0">
            <a:noAutofit/>
          </a:bodyPr>
          <a:lstStyle/>
          <a:p>
            <a:endParaRPr lang="en-US" b="0"/>
          </a:p>
        </p:txBody>
      </p:sp>
    </p:spTree>
    <p:extLst>
      <p:ext uri="{BB962C8B-B14F-4D97-AF65-F5344CB8AC3E}">
        <p14:creationId xmlns:p14="http://schemas.microsoft.com/office/powerpoint/2010/main" val="157459618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speaker contact slide">
    <p:spTree>
      <p:nvGrpSpPr>
        <p:cNvPr id="1" name=""/>
        <p:cNvGrpSpPr/>
        <p:nvPr/>
      </p:nvGrpSpPr>
      <p:grpSpPr>
        <a:xfrm>
          <a:off x="0" y="0"/>
          <a:ext cx="0" cy="0"/>
          <a:chOff x="0" y="0"/>
          <a:chExt cx="0" cy="0"/>
        </a:xfrm>
      </p:grpSpPr>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23"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4" name="Picture Placeholder 2"/>
          <p:cNvSpPr>
            <a:spLocks noGrp="1"/>
          </p:cNvSpPr>
          <p:nvPr>
            <p:ph type="pic" sz="quarter" idx="18"/>
          </p:nvPr>
        </p:nvSpPr>
        <p:spPr>
          <a:xfrm>
            <a:off x="3101850" y="194262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5" name="Text Placeholder 11"/>
          <p:cNvSpPr>
            <a:spLocks noGrp="1"/>
          </p:cNvSpPr>
          <p:nvPr>
            <p:ph type="body" sz="quarter" idx="13" hasCustomPrompt="1"/>
          </p:nvPr>
        </p:nvSpPr>
        <p:spPr>
          <a:xfrm>
            <a:off x="2590802" y="4730590"/>
            <a:ext cx="3251200" cy="548640"/>
          </a:xfrm>
        </p:spPr>
        <p:txBody>
          <a:bodyPr tIns="0" bIns="0" anchor="ctr" anchorCtr="0">
            <a:noAutofit/>
          </a:bodyPr>
          <a:lstStyle>
            <a:lvl1pPr marL="0" indent="0" algn="ctr">
              <a:spcBef>
                <a:spcPct val="0"/>
              </a:spcBef>
              <a:buFontTx/>
              <a:buNone/>
              <a:defRPr lang="en-US" sz="1800" kern="1200" smtClean="0">
                <a:solidFill>
                  <a:schemeClr val="tx2"/>
                </a:solidFill>
                <a:latin typeface="+mj-lt"/>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16" name="Text Placeholder 13"/>
          <p:cNvSpPr>
            <a:spLocks noGrp="1"/>
          </p:cNvSpPr>
          <p:nvPr>
            <p:ph type="body" sz="quarter" idx="14" hasCustomPrompt="1"/>
          </p:nvPr>
        </p:nvSpPr>
        <p:spPr>
          <a:xfrm>
            <a:off x="2590802" y="5581103"/>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17" name="Picture Placeholder 2"/>
          <p:cNvSpPr>
            <a:spLocks noGrp="1"/>
          </p:cNvSpPr>
          <p:nvPr>
            <p:ph type="pic" sz="quarter" idx="19"/>
          </p:nvPr>
        </p:nvSpPr>
        <p:spPr>
          <a:xfrm>
            <a:off x="7064250" y="1949445"/>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8" name="Text Placeholder 13"/>
          <p:cNvSpPr>
            <a:spLocks noGrp="1"/>
          </p:cNvSpPr>
          <p:nvPr>
            <p:ph type="body" sz="quarter" idx="21" hasCustomPrompt="1"/>
          </p:nvPr>
        </p:nvSpPr>
        <p:spPr>
          <a:xfrm>
            <a:off x="2590802" y="5152490"/>
            <a:ext cx="3251200" cy="381000"/>
          </a:xfrm>
        </p:spPr>
        <p:txBody>
          <a:bodyPr>
            <a:noAutofit/>
          </a:bodyPr>
          <a:lstStyle>
            <a:lvl1pPr marL="0" indent="0" algn="ctr">
              <a:spcBef>
                <a:spcPct val="0"/>
              </a:spcBef>
              <a:spcAft>
                <a:spcPts val="1200"/>
              </a:spcAft>
              <a:buFontTx/>
              <a:buNone/>
              <a:defRPr lang="en-US" sz="1400" i="1" kern="1200" smtClean="0">
                <a:solidFill>
                  <a:schemeClr val="tx1"/>
                </a:solidFill>
                <a:latin typeface="+mn-lt"/>
                <a:ea typeface="+mn-ea"/>
                <a:cs typeface="+mn-cs"/>
              </a:defRPr>
            </a:lvl1pPr>
            <a:lvl2pPr marL="609585" indent="0">
              <a:buFontTx/>
              <a:buNone/>
              <a:defRPr lang="en-US" sz="2133" kern="1200" smtClean="0">
                <a:solidFill>
                  <a:schemeClr val="tx1"/>
                </a:solidFill>
                <a:latin typeface="+mn-lt"/>
                <a:ea typeface="+mn-ea"/>
                <a:cs typeface="+mn-cs"/>
              </a:defRPr>
            </a:lvl2pPr>
            <a:lvl3pPr marL="1219170" indent="0">
              <a:buFontTx/>
              <a:buNone/>
              <a:defRPr lang="en-US" sz="2133" kern="1200" smtClean="0">
                <a:solidFill>
                  <a:schemeClr val="tx1"/>
                </a:solidFill>
                <a:latin typeface="+mn-lt"/>
                <a:ea typeface="+mn-ea"/>
                <a:cs typeface="+mn-cs"/>
              </a:defRPr>
            </a:lvl3pPr>
            <a:lvl4pPr marL="1828754" indent="0">
              <a:buFontTx/>
              <a:buNone/>
              <a:defRPr lang="en-US" sz="2133" kern="1200" smtClean="0">
                <a:solidFill>
                  <a:schemeClr val="tx1"/>
                </a:solidFill>
                <a:latin typeface="+mn-lt"/>
                <a:ea typeface="+mn-ea"/>
                <a:cs typeface="+mn-cs"/>
              </a:defRPr>
            </a:lvl4pPr>
            <a:lvl5pPr marL="2438339" indent="0">
              <a:buFontTx/>
              <a:buNone/>
              <a:defRPr lang="en-US" sz="2133" kern="1200">
                <a:solidFill>
                  <a:schemeClr val="tx1"/>
                </a:solidFill>
                <a:latin typeface="+mn-lt"/>
                <a:ea typeface="+mn-ea"/>
                <a:cs typeface="+mn-cs"/>
              </a:defRPr>
            </a:lvl5pPr>
          </a:lstStyle>
          <a:p>
            <a:pPr lvl="0"/>
            <a:r>
              <a:rPr lang="en-US"/>
              <a:t>[ Title ]</a:t>
            </a:r>
          </a:p>
        </p:txBody>
      </p:sp>
      <p:sp>
        <p:nvSpPr>
          <p:cNvPr id="24" name="Text Placeholder 11"/>
          <p:cNvSpPr>
            <a:spLocks noGrp="1"/>
          </p:cNvSpPr>
          <p:nvPr>
            <p:ph type="body" sz="quarter" idx="22" hasCustomPrompt="1"/>
          </p:nvPr>
        </p:nvSpPr>
        <p:spPr>
          <a:xfrm>
            <a:off x="6559298" y="4747082"/>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25" name="Text Placeholder 13"/>
          <p:cNvSpPr>
            <a:spLocks noGrp="1"/>
          </p:cNvSpPr>
          <p:nvPr>
            <p:ph type="body" sz="quarter" idx="23" hasCustomPrompt="1"/>
          </p:nvPr>
        </p:nvSpPr>
        <p:spPr>
          <a:xfrm>
            <a:off x="6559298" y="5597595"/>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6" name="Text Placeholder 13"/>
          <p:cNvSpPr>
            <a:spLocks noGrp="1"/>
          </p:cNvSpPr>
          <p:nvPr>
            <p:ph type="body" sz="quarter" idx="24" hasCustomPrompt="1"/>
          </p:nvPr>
        </p:nvSpPr>
        <p:spPr>
          <a:xfrm>
            <a:off x="6559298" y="5168982"/>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13" name="TextBox 12">
            <a:extLst>
              <a:ext uri="{FF2B5EF4-FFF2-40B4-BE49-F238E27FC236}">
                <a16:creationId xmlns:a16="http://schemas.microsoft.com/office/drawing/2014/main" id="{3DE9F000-5043-4BA5-ADF9-0EBD862D9B08}"/>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US</a:t>
            </a:r>
          </a:p>
        </p:txBody>
      </p:sp>
    </p:spTree>
    <p:extLst>
      <p:ext uri="{BB962C8B-B14F-4D97-AF65-F5344CB8AC3E}">
        <p14:creationId xmlns:p14="http://schemas.microsoft.com/office/powerpoint/2010/main" val="23755410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ox - vertical">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413084"/>
            <a:ext cx="10871200" cy="1143000"/>
          </a:xfrm>
        </p:spPr>
        <p:txBody>
          <a:bodyPr vert="horz" lIns="91440" tIns="45720" rIns="91440" bIns="45720" rtlCol="0" anchor="ctr">
            <a:normAutofit/>
          </a:bodyPr>
          <a:lstStyle>
            <a:lvl1pPr algn="l">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3" name="Text Placeholder 2">
            <a:extLst>
              <a:ext uri="{FF2B5EF4-FFF2-40B4-BE49-F238E27FC236}">
                <a16:creationId xmlns:a16="http://schemas.microsoft.com/office/drawing/2014/main" id="{5EAE82A6-A505-4434-A05B-362FE7AF01D0}"/>
              </a:ext>
            </a:extLst>
          </p:cNvPr>
          <p:cNvSpPr>
            <a:spLocks noGrp="1"/>
          </p:cNvSpPr>
          <p:nvPr>
            <p:ph type="body" sz="quarter" idx="15"/>
          </p:nvPr>
        </p:nvSpPr>
        <p:spPr>
          <a:xfrm>
            <a:off x="711200" y="1803400"/>
            <a:ext cx="10871200" cy="4325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44293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speaker contact slide">
    <p:spTree>
      <p:nvGrpSpPr>
        <p:cNvPr id="1" name=""/>
        <p:cNvGrpSpPr/>
        <p:nvPr/>
      </p:nvGrpSpPr>
      <p:grpSpPr>
        <a:xfrm>
          <a:off x="0" y="0"/>
          <a:ext cx="0" cy="0"/>
          <a:chOff x="0" y="0"/>
          <a:chExt cx="0" cy="0"/>
        </a:xfrm>
      </p:grpSpPr>
      <p:sp>
        <p:nvSpPr>
          <p:cNvPr id="22" name="Picture Placeholder 2"/>
          <p:cNvSpPr>
            <a:spLocks noGrp="1"/>
          </p:cNvSpPr>
          <p:nvPr>
            <p:ph type="pic" sz="quarter" idx="20"/>
          </p:nvPr>
        </p:nvSpPr>
        <p:spPr>
          <a:xfrm>
            <a:off x="8859184" y="183949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3" name="Picture Placeholder 2"/>
          <p:cNvSpPr>
            <a:spLocks noGrp="1"/>
          </p:cNvSpPr>
          <p:nvPr>
            <p:ph type="pic" sz="quarter" idx="18"/>
          </p:nvPr>
        </p:nvSpPr>
        <p:spPr>
          <a:xfrm>
            <a:off x="1035984" y="1839491"/>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12" name="Text Placeholder 11"/>
          <p:cNvSpPr>
            <a:spLocks noGrp="1"/>
          </p:cNvSpPr>
          <p:nvPr>
            <p:ph type="body" sz="quarter" idx="13" hasCustomPrompt="1"/>
          </p:nvPr>
        </p:nvSpPr>
        <p:spPr>
          <a:xfrm>
            <a:off x="524936" y="4627460"/>
            <a:ext cx="3251200" cy="548640"/>
          </a:xfrm>
        </p:spPr>
        <p:txBody>
          <a:bodyPr tIns="0" bIns="0" anchor="ctr" anchorCtr="0">
            <a:noAutofit/>
          </a:bodyPr>
          <a:lstStyle>
            <a:lvl1pPr marL="0" indent="0" algn="ctr">
              <a:spcBef>
                <a:spcPct val="0"/>
              </a:spcBef>
              <a:buFontTx/>
              <a:buNone/>
              <a:defRPr lang="en-US" sz="1800" kern="1200" smtClean="0">
                <a:solidFill>
                  <a:schemeClr val="tx2"/>
                </a:solidFill>
                <a:latin typeface="+mj-lt"/>
                <a:ea typeface="+mn-ea"/>
                <a:cs typeface="+mn-cs"/>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NAME HERE</a:t>
            </a:r>
          </a:p>
        </p:txBody>
      </p:sp>
      <p:sp>
        <p:nvSpPr>
          <p:cNvPr id="14" name="Text Placeholder 13"/>
          <p:cNvSpPr>
            <a:spLocks noGrp="1"/>
          </p:cNvSpPr>
          <p:nvPr>
            <p:ph type="body" sz="quarter" idx="14" hasCustomPrompt="1"/>
          </p:nvPr>
        </p:nvSpPr>
        <p:spPr>
          <a:xfrm>
            <a:off x="524936" y="5477973"/>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1" name="Picture Placeholder 2"/>
          <p:cNvSpPr>
            <a:spLocks noGrp="1"/>
          </p:cNvSpPr>
          <p:nvPr>
            <p:ph type="pic" sz="quarter" idx="19"/>
          </p:nvPr>
        </p:nvSpPr>
        <p:spPr>
          <a:xfrm>
            <a:off x="4998384" y="1846315"/>
            <a:ext cx="2235200" cy="2743200"/>
          </a:xfrm>
          <a:solidFill>
            <a:schemeClr val="bg2"/>
          </a:solidFill>
          <a:ln w="57150">
            <a:solidFill>
              <a:srgbClr val="FF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a:solidFill>
                  <a:schemeClr val="lt1"/>
                </a:solidFill>
              </a:defRPr>
            </a:lvl1pPr>
          </a:lstStyle>
          <a:p>
            <a:pPr marL="0" lvl="0" algn="ctr"/>
            <a:r>
              <a:rPr lang="en-US"/>
              <a:t>Click icon to add picture</a:t>
            </a:r>
          </a:p>
        </p:txBody>
      </p:sp>
      <p:sp>
        <p:nvSpPr>
          <p:cNvPr id="27" name="Text Placeholder 13"/>
          <p:cNvSpPr>
            <a:spLocks noGrp="1"/>
          </p:cNvSpPr>
          <p:nvPr>
            <p:ph type="body" sz="quarter" idx="21" hasCustomPrompt="1"/>
          </p:nvPr>
        </p:nvSpPr>
        <p:spPr>
          <a:xfrm>
            <a:off x="524936" y="5049360"/>
            <a:ext cx="3251200" cy="381000"/>
          </a:xfrm>
        </p:spPr>
        <p:txBody>
          <a:bodyPr>
            <a:noAutofit/>
          </a:bodyPr>
          <a:lstStyle>
            <a:lvl1pPr marL="0" indent="0" algn="ctr">
              <a:spcBef>
                <a:spcPct val="0"/>
              </a:spcBef>
              <a:spcAft>
                <a:spcPts val="1200"/>
              </a:spcAft>
              <a:buFontTx/>
              <a:buNone/>
              <a:defRPr lang="en-US" sz="1400" i="1" kern="1200" smtClean="0">
                <a:solidFill>
                  <a:schemeClr val="tx1"/>
                </a:solidFill>
                <a:latin typeface="+mn-lt"/>
                <a:ea typeface="+mn-ea"/>
                <a:cs typeface="+mn-cs"/>
              </a:defRPr>
            </a:lvl1pPr>
            <a:lvl2pPr marL="609585" indent="0">
              <a:buFontTx/>
              <a:buNone/>
              <a:defRPr lang="en-US" sz="2133" kern="1200" smtClean="0">
                <a:solidFill>
                  <a:schemeClr val="tx1"/>
                </a:solidFill>
                <a:latin typeface="+mn-lt"/>
                <a:ea typeface="+mn-ea"/>
                <a:cs typeface="+mn-cs"/>
              </a:defRPr>
            </a:lvl2pPr>
            <a:lvl3pPr marL="1219170" indent="0">
              <a:buFontTx/>
              <a:buNone/>
              <a:defRPr lang="en-US" sz="2133" kern="1200" smtClean="0">
                <a:solidFill>
                  <a:schemeClr val="tx1"/>
                </a:solidFill>
                <a:latin typeface="+mn-lt"/>
                <a:ea typeface="+mn-ea"/>
                <a:cs typeface="+mn-cs"/>
              </a:defRPr>
            </a:lvl3pPr>
            <a:lvl4pPr marL="1828754" indent="0">
              <a:buFontTx/>
              <a:buNone/>
              <a:defRPr lang="en-US" sz="2133" kern="1200" smtClean="0">
                <a:solidFill>
                  <a:schemeClr val="tx1"/>
                </a:solidFill>
                <a:latin typeface="+mn-lt"/>
                <a:ea typeface="+mn-ea"/>
                <a:cs typeface="+mn-cs"/>
              </a:defRPr>
            </a:lvl4pPr>
            <a:lvl5pPr marL="2438339" indent="0">
              <a:buFontTx/>
              <a:buNone/>
              <a:defRPr lang="en-US" sz="2133" kern="1200">
                <a:solidFill>
                  <a:schemeClr val="tx1"/>
                </a:solidFill>
                <a:latin typeface="+mn-lt"/>
                <a:ea typeface="+mn-ea"/>
                <a:cs typeface="+mn-cs"/>
              </a:defRPr>
            </a:lvl5pPr>
          </a:lstStyle>
          <a:p>
            <a:pPr lvl="0"/>
            <a:r>
              <a:rPr lang="en-US"/>
              <a:t>[ Title ]</a:t>
            </a:r>
          </a:p>
        </p:txBody>
      </p:sp>
      <p:sp>
        <p:nvSpPr>
          <p:cNvPr id="32" name="Text Placeholder 11"/>
          <p:cNvSpPr>
            <a:spLocks noGrp="1"/>
          </p:cNvSpPr>
          <p:nvPr>
            <p:ph type="body" sz="quarter" idx="22" hasCustomPrompt="1"/>
          </p:nvPr>
        </p:nvSpPr>
        <p:spPr>
          <a:xfrm>
            <a:off x="4493432" y="4643952"/>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33" name="Text Placeholder 13"/>
          <p:cNvSpPr>
            <a:spLocks noGrp="1"/>
          </p:cNvSpPr>
          <p:nvPr>
            <p:ph type="body" sz="quarter" idx="23" hasCustomPrompt="1"/>
          </p:nvPr>
        </p:nvSpPr>
        <p:spPr>
          <a:xfrm>
            <a:off x="4493432" y="5494465"/>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34" name="Text Placeholder 13"/>
          <p:cNvSpPr>
            <a:spLocks noGrp="1"/>
          </p:cNvSpPr>
          <p:nvPr>
            <p:ph type="body" sz="quarter" idx="24" hasCustomPrompt="1"/>
          </p:nvPr>
        </p:nvSpPr>
        <p:spPr>
          <a:xfrm>
            <a:off x="4493432" y="5065852"/>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pPr marL="0" marR="0" lvl="0" indent="0" algn="r" defTabSz="121917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23"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pPr marL="0" marR="0" lvl="0" indent="0" algn="ctr" defTabSz="121917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1219170" rtl="0" eaLnBrk="1" fontAlgn="auto" latinLnBrk="0" hangingPunct="1">
                <a:lnSpc>
                  <a:spcPct val="100000"/>
                </a:lnSpc>
                <a:spcBef>
                  <a:spcPct val="0"/>
                </a:spcBef>
                <a:spcAft>
                  <a:spcPct val="0"/>
                </a:spcAft>
                <a:buClrTx/>
                <a:buSzTx/>
                <a:buFontTx/>
                <a:buNone/>
                <a:defRPr/>
              </a:pPr>
              <a:t>‹#›</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18" name="Text Placeholder 11"/>
          <p:cNvSpPr>
            <a:spLocks noGrp="1"/>
          </p:cNvSpPr>
          <p:nvPr>
            <p:ph type="body" sz="quarter" idx="25" hasCustomPrompt="1"/>
          </p:nvPr>
        </p:nvSpPr>
        <p:spPr>
          <a:xfrm>
            <a:off x="8346443" y="4661923"/>
            <a:ext cx="3251200" cy="548640"/>
          </a:xfrm>
        </p:spPr>
        <p:txBody>
          <a:bodyPr vert="horz" lIns="91440" tIns="0" rIns="91440" bIns="0" rtlCol="0" anchor="ctr" anchorCtr="0">
            <a:noAutofit/>
          </a:bodyPr>
          <a:lstStyle>
            <a:lvl1pPr algn="ctr">
              <a:buFontTx/>
              <a:buNone/>
              <a:defRPr lang="en-US" sz="1800">
                <a:solidFill>
                  <a:schemeClr val="tx2"/>
                </a:solidFill>
                <a:latin typeface="+mj-lt"/>
              </a:defRPr>
            </a:lvl1pPr>
          </a:lstStyle>
          <a:p>
            <a:pPr marL="0" lvl="0" indent="0">
              <a:spcBef>
                <a:spcPct val="0"/>
              </a:spcBef>
              <a:buFontTx/>
              <a:buNone/>
            </a:pPr>
            <a:r>
              <a:rPr lang="en-US"/>
              <a:t>NAME HERE</a:t>
            </a:r>
          </a:p>
        </p:txBody>
      </p:sp>
      <p:sp>
        <p:nvSpPr>
          <p:cNvPr id="24" name="Text Placeholder 13"/>
          <p:cNvSpPr>
            <a:spLocks noGrp="1"/>
          </p:cNvSpPr>
          <p:nvPr>
            <p:ph type="body" sz="quarter" idx="26" hasCustomPrompt="1"/>
          </p:nvPr>
        </p:nvSpPr>
        <p:spPr>
          <a:xfrm>
            <a:off x="8346443" y="5512436"/>
            <a:ext cx="3251200" cy="419009"/>
          </a:xfrm>
        </p:spPr>
        <p:txBody>
          <a:bodyPr vert="horz" lIns="91440" tIns="45720" rIns="91440" bIns="45720" rtlCol="0">
            <a:normAutofit/>
          </a:bodyPr>
          <a:lstStyle>
            <a:lvl1pPr marL="0" indent="0" algn="ctr">
              <a:spcBef>
                <a:spcPct val="0"/>
              </a:spcBef>
              <a:spcAft>
                <a:spcPts val="1200"/>
              </a:spcAft>
              <a:buFontTx/>
              <a:buNone/>
              <a:defRPr lang="en-US" sz="1200" smtClean="0">
                <a:latin typeface="+mn-lt"/>
              </a:defRPr>
            </a:lvl1pPr>
          </a:lstStyle>
          <a:p>
            <a:pPr marL="0" lvl="0" indent="0">
              <a:buFontTx/>
              <a:buNone/>
            </a:pPr>
            <a:r>
              <a:rPr lang="en-US"/>
              <a:t>Description</a:t>
            </a:r>
          </a:p>
        </p:txBody>
      </p:sp>
      <p:sp>
        <p:nvSpPr>
          <p:cNvPr id="25" name="Text Placeholder 13"/>
          <p:cNvSpPr>
            <a:spLocks noGrp="1"/>
          </p:cNvSpPr>
          <p:nvPr>
            <p:ph type="body" sz="quarter" idx="27" hasCustomPrompt="1"/>
          </p:nvPr>
        </p:nvSpPr>
        <p:spPr>
          <a:xfrm>
            <a:off x="8346443" y="5083823"/>
            <a:ext cx="3251200" cy="381000"/>
          </a:xfrm>
        </p:spPr>
        <p:txBody>
          <a:bodyPr vert="horz" lIns="91440" tIns="45720" rIns="91440" bIns="45720" rtlCol="0">
            <a:noAutofit/>
          </a:bodyPr>
          <a:lstStyle>
            <a:lvl1pPr marL="0" indent="0" algn="ctr">
              <a:spcAft>
                <a:spcPts val="1200"/>
              </a:spcAft>
              <a:buFontTx/>
              <a:buNone/>
              <a:defRPr lang="en-US" sz="1400" i="1" smtClean="0">
                <a:latin typeface="+mn-lt"/>
              </a:defRPr>
            </a:lvl1pPr>
          </a:lstStyle>
          <a:p>
            <a:pPr marL="0" lvl="0" indent="0">
              <a:spcBef>
                <a:spcPct val="0"/>
              </a:spcBef>
            </a:pPr>
            <a:r>
              <a:rPr lang="en-US"/>
              <a:t>[ Title ]</a:t>
            </a:r>
          </a:p>
        </p:txBody>
      </p:sp>
      <p:sp>
        <p:nvSpPr>
          <p:cNvPr id="17" name="TextBox 16">
            <a:extLst>
              <a:ext uri="{FF2B5EF4-FFF2-40B4-BE49-F238E27FC236}">
                <a16:creationId xmlns:a16="http://schemas.microsoft.com/office/drawing/2014/main" id="{ECD768C5-B798-44D4-9857-2E7D9A73C784}"/>
              </a:ext>
            </a:extLst>
          </p:cNvPr>
          <p:cNvSpPr txBox="1"/>
          <p:nvPr userDrawn="1"/>
        </p:nvSpPr>
        <p:spPr>
          <a:xfrm>
            <a:off x="800575" y="413084"/>
            <a:ext cx="10871200" cy="1143000"/>
          </a:xfrm>
          <a:prstGeom prst="rect">
            <a:avLst/>
          </a:prstGeom>
        </p:spPr>
        <p:txBody>
          <a:bodyPr wrap="square" lIns="0" rIns="0" rtlCol="0" anchor="ctr" anchorCtr="0">
            <a:noAutofit/>
          </a:bodyPr>
          <a:lstStyle/>
          <a:p>
            <a:pPr algn="l" defTabSz="1219170" rtl="0" eaLnBrk="1" latinLnBrk="0" hangingPunct="1">
              <a:spcBef>
                <a:spcPct val="0"/>
              </a:spcBef>
              <a:buNone/>
            </a:pPr>
            <a:r>
              <a:rPr lang="en-US" sz="3200" kern="1200">
                <a:solidFill>
                  <a:schemeClr val="tx1"/>
                </a:solidFill>
                <a:latin typeface="Calibri" panose="020F0502020204030204" pitchFamily="34" charset="0"/>
                <a:cs typeface="Calibri" panose="020F0502020204030204" pitchFamily="34" charset="0"/>
              </a:rPr>
              <a:t>CONTACT US</a:t>
            </a:r>
          </a:p>
        </p:txBody>
      </p:sp>
    </p:spTree>
    <p:extLst>
      <p:ext uri="{BB962C8B-B14F-4D97-AF65-F5344CB8AC3E}">
        <p14:creationId xmlns:p14="http://schemas.microsoft.com/office/powerpoint/2010/main" val="405962303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 2">
    <p:spTree>
      <p:nvGrpSpPr>
        <p:cNvPr id="1" name=""/>
        <p:cNvGrpSpPr/>
        <p:nvPr/>
      </p:nvGrpSpPr>
      <p:grpSpPr>
        <a:xfrm>
          <a:off x="0" y="0"/>
          <a:ext cx="0" cy="0"/>
          <a:chOff x="0" y="0"/>
          <a:chExt cx="0" cy="0"/>
        </a:xfrm>
      </p:grpSpPr>
      <p:sp useBgFill="1">
        <p:nvSpPr>
          <p:cNvPr id="7" name="Rectangle 6"/>
          <p:cNvSpPr/>
          <p:nvPr userDrawn="1"/>
        </p:nvSpPr>
        <p:spPr>
          <a:xfrm>
            <a:off x="381000" y="457200"/>
            <a:ext cx="22098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5"/>
          </p:nvPr>
        </p:nvSpPr>
        <p:spPr>
          <a:xfrm>
            <a:off x="0" y="0"/>
            <a:ext cx="12192000" cy="6858000"/>
          </a:xfrm>
          <a:solidFill>
            <a:schemeClr val="bg1"/>
          </a:solidFill>
        </p:spPr>
        <p:txBody>
          <a:bodyPr/>
          <a:lstStyle/>
          <a:p>
            <a:endParaRPr lang="en-US"/>
          </a:p>
        </p:txBody>
      </p:sp>
      <p:sp>
        <p:nvSpPr>
          <p:cNvPr id="2" name="Title 1"/>
          <p:cNvSpPr>
            <a:spLocks noGrp="1"/>
          </p:cNvSpPr>
          <p:nvPr>
            <p:ph type="ctrTitle" hasCustomPrompt="1"/>
          </p:nvPr>
        </p:nvSpPr>
        <p:spPr>
          <a:xfrm>
            <a:off x="2946400" y="2987842"/>
            <a:ext cx="6299200" cy="838200"/>
          </a:xfrm>
        </p:spPr>
        <p:txBody>
          <a:bodyPr vert="horz" lIns="91440" tIns="45720" rIns="91440" bIns="45720" rtlCol="0" anchor="ctr">
            <a:noAutofit/>
          </a:bodyPr>
          <a:lstStyle>
            <a:lvl1pPr algn="ctr">
              <a:defRPr lang="en-US" sz="3600">
                <a:latin typeface="+mj-lt"/>
                <a:ea typeface="+mj-ea"/>
                <a:cs typeface="+mj-cs"/>
              </a:defRPr>
            </a:lvl1pPr>
          </a:lstStyle>
          <a:p>
            <a:pPr lvl="0"/>
            <a:r>
              <a:rPr lang="en-US"/>
              <a:t>CLICK TO EDIT TITLE STYLE</a:t>
            </a:r>
          </a:p>
        </p:txBody>
      </p:sp>
      <p:sp>
        <p:nvSpPr>
          <p:cNvPr id="3" name="Subtitle 2"/>
          <p:cNvSpPr>
            <a:spLocks noGrp="1"/>
          </p:cNvSpPr>
          <p:nvPr>
            <p:ph type="subTitle" idx="1"/>
          </p:nvPr>
        </p:nvSpPr>
        <p:spPr>
          <a:xfrm>
            <a:off x="4013200" y="4669410"/>
            <a:ext cx="4165600" cy="359789"/>
          </a:xfrm>
          <a:prstGeom prst="roundRect">
            <a:avLst>
              <a:gd name="adj" fmla="val 50000"/>
            </a:avLst>
          </a:prstGeom>
          <a:solidFill>
            <a:schemeClr val="tx1">
              <a:lumMod val="95000"/>
              <a:lumOff val="5000"/>
            </a:schemeClr>
          </a:solidFill>
          <a:effectLst/>
        </p:spPr>
        <p:txBody>
          <a:bodyPr wrap="square" tIns="0" bIns="0" rtlCol="0" anchor="ctr" anchorCtr="0">
            <a:noAutofit/>
          </a:bodyPr>
          <a:lstStyle>
            <a:lvl1pPr marL="0" indent="0" algn="ctr">
              <a:lnSpc>
                <a:spcPct val="100000"/>
              </a:lnSpc>
              <a:spcBef>
                <a:spcPct val="0"/>
              </a:spcBef>
              <a:buFontTx/>
              <a:buNone/>
              <a:defRPr lang="en-US" i="1">
                <a:solidFill>
                  <a:srgbClr val="FFFFFF"/>
                </a:solidFill>
              </a:defRPr>
            </a:lvl1pPr>
          </a:lstStyle>
          <a:p>
            <a:pPr marL="0" lvl="0"/>
            <a:r>
              <a:rPr lang="en-US"/>
              <a:t>Click to edit Master subtitle style</a:t>
            </a:r>
          </a:p>
        </p:txBody>
      </p:sp>
      <p:sp>
        <p:nvSpPr>
          <p:cNvPr id="13" name="Text Placeholder 12"/>
          <p:cNvSpPr>
            <a:spLocks noGrp="1"/>
          </p:cNvSpPr>
          <p:nvPr>
            <p:ph type="body" sz="quarter" idx="13" hasCustomPrompt="1"/>
          </p:nvPr>
        </p:nvSpPr>
        <p:spPr>
          <a:xfrm>
            <a:off x="2946400" y="3747525"/>
            <a:ext cx="6299200" cy="457200"/>
          </a:xfrm>
        </p:spPr>
        <p:txBody>
          <a:bodyPr vert="horz" lIns="91440" tIns="45720" rIns="91440" bIns="45720" rtlCol="0" anchor="ctr">
            <a:noAutofit/>
          </a:bodyPr>
          <a:lstStyle>
            <a:lvl1pPr algn="ctr">
              <a:buFontTx/>
              <a:buNone/>
              <a:defRPr lang="en-US" sz="1600" smtClean="0">
                <a:latin typeface="+mj-lt"/>
                <a:ea typeface="+mj-ea"/>
                <a:cs typeface="+mj-cs"/>
              </a:defRPr>
            </a:lvl1pPr>
          </a:lstStyle>
          <a:p>
            <a:pPr marL="0" lvl="0" indent="0" algn="ctr">
              <a:buFontTx/>
              <a:buNone/>
            </a:pPr>
            <a:r>
              <a:rPr lang="en-US"/>
              <a:t>CLICK TO EDIT MASTER TEXT STYLES</a:t>
            </a:r>
          </a:p>
        </p:txBody>
      </p:sp>
      <p:sp>
        <p:nvSpPr>
          <p:cNvPr id="6" name="Picture Placeholder 4"/>
          <p:cNvSpPr>
            <a:spLocks noGrp="1"/>
          </p:cNvSpPr>
          <p:nvPr>
            <p:ph type="pic" sz="quarter" idx="14" hasCustomPrompt="1"/>
          </p:nvPr>
        </p:nvSpPr>
        <p:spPr>
          <a:xfrm>
            <a:off x="4622800" y="1610095"/>
            <a:ext cx="2946400" cy="975784"/>
          </a:xfrm>
        </p:spPr>
        <p:txBody>
          <a:bodyPr/>
          <a:lstStyle>
            <a:lvl1pPr marL="0" indent="0" algn="ctr">
              <a:buNone/>
              <a:defRPr/>
            </a:lvl1pPr>
          </a:lstStyle>
          <a:p>
            <a:r>
              <a:rPr lang="en-US"/>
              <a:t>YOUR LOGO</a:t>
            </a:r>
          </a:p>
        </p:txBody>
      </p:sp>
      <p:cxnSp>
        <p:nvCxnSpPr>
          <p:cNvPr id="9" name="Straight Connector 8"/>
          <p:cNvCxnSpPr/>
          <p:nvPr userDrawn="1"/>
        </p:nvCxnSpPr>
        <p:spPr>
          <a:xfrm>
            <a:off x="5486400" y="2896342"/>
            <a:ext cx="1219200" cy="0"/>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4342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text box - horizontal">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2438404"/>
            <a:ext cx="4013200" cy="2362195"/>
          </a:xfrm>
        </p:spPr>
        <p:txBody>
          <a:bodyPr vert="horz" lIns="91440" tIns="45720" rIns="91440" bIns="45720" rtlCol="0" anchor="t" anchorCtr="0">
            <a:normAutofit/>
          </a:bodyPr>
          <a:lstStyle>
            <a:lvl1pPr algn="l">
              <a:lnSpc>
                <a:spcPct val="120000"/>
              </a:lnSpc>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8" name="Straight Connector 7">
            <a:extLst>
              <a:ext uri="{FF2B5EF4-FFF2-40B4-BE49-F238E27FC236}">
                <a16:creationId xmlns:a16="http://schemas.microsoft.com/office/drawing/2014/main" id="{061E17F2-DD76-4017-88A6-74FF46A809B3}"/>
              </a:ext>
            </a:extLst>
          </p:cNvPr>
          <p:cNvCxnSpPr/>
          <p:nvPr userDrawn="1"/>
        </p:nvCxnSpPr>
        <p:spPr>
          <a:xfrm>
            <a:off x="816710" y="236220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D8A5C32-1CA7-4D9E-A430-441B51150006}"/>
              </a:ext>
            </a:extLst>
          </p:cNvPr>
          <p:cNvSpPr/>
          <p:nvPr userDrawn="1"/>
        </p:nvSpPr>
        <p:spPr>
          <a:xfrm>
            <a:off x="711200" y="533400"/>
            <a:ext cx="1193800" cy="228600"/>
          </a:xfrm>
          <a:prstGeom prst="rect">
            <a:avLst/>
          </a:prstGeom>
          <a:solidFill>
            <a:srgbClr val="F7F8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D8D4C144-1DC6-4FF7-B051-C16803B27888}"/>
              </a:ext>
            </a:extLst>
          </p:cNvPr>
          <p:cNvSpPr>
            <a:spLocks noGrp="1"/>
          </p:cNvSpPr>
          <p:nvPr>
            <p:ph type="body" sz="quarter" idx="17"/>
          </p:nvPr>
        </p:nvSpPr>
        <p:spPr>
          <a:xfrm>
            <a:off x="5997448" y="1524001"/>
            <a:ext cx="5283200" cy="4325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31989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660400" y="413084"/>
            <a:ext cx="10871200" cy="1143000"/>
          </a:xfrm>
        </p:spPr>
        <p:txBody>
          <a:bodyPr vert="horz" lIns="91440" tIns="45720" rIns="91440" bIns="45720" rtlCol="0" anchor="ctr">
            <a:normAutofit/>
          </a:bodyPr>
          <a:lstStyle>
            <a:lvl1pPr algn="ctr">
              <a:defRPr lang="en-US"/>
            </a:lvl1pPr>
          </a:lstStyle>
          <a:p>
            <a:pPr lvl="0" algn="l"/>
            <a:r>
              <a:rPr lang="en-US"/>
              <a:t>CLICK TO EDIT MASTER TITLE STYLE</a:t>
            </a:r>
          </a:p>
        </p:txBody>
      </p:sp>
      <p:sp>
        <p:nvSpPr>
          <p:cNvPr id="20"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cxnSp>
        <p:nvCxnSpPr>
          <p:cNvPr id="8" name="Straight Connector 7">
            <a:extLst>
              <a:ext uri="{FF2B5EF4-FFF2-40B4-BE49-F238E27FC236}">
                <a16:creationId xmlns:a16="http://schemas.microsoft.com/office/drawing/2014/main" id="{90828EF6-983F-4D6D-A0C4-EEF61C1AB5FB}"/>
              </a:ext>
            </a:extLst>
          </p:cNvPr>
          <p:cNvCxnSpPr/>
          <p:nvPr userDrawn="1"/>
        </p:nvCxnSpPr>
        <p:spPr>
          <a:xfrm>
            <a:off x="5638800" y="65006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2" name="Rectangle 1">
            <a:extLst>
              <a:ext uri="{FF2B5EF4-FFF2-40B4-BE49-F238E27FC236}">
                <a16:creationId xmlns:a16="http://schemas.microsoft.com/office/drawing/2014/main" id="{AF418851-65C8-4568-A8F6-E0D0CE2AEE41}"/>
              </a:ext>
            </a:extLst>
          </p:cNvPr>
          <p:cNvSpPr/>
          <p:nvPr userDrawn="1"/>
        </p:nvSpPr>
        <p:spPr>
          <a:xfrm>
            <a:off x="660400" y="413084"/>
            <a:ext cx="1092200" cy="31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09581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11200" y="413084"/>
            <a:ext cx="10871200" cy="1143000"/>
          </a:xfrm>
        </p:spPr>
        <p:txBody>
          <a:bodyPr/>
          <a:lstStyle>
            <a:lvl1pPr algn="l">
              <a:defRPr>
                <a:solidFill>
                  <a:schemeClr val="tx1"/>
                </a:solidFill>
              </a:defRPr>
            </a:lvl1pPr>
          </a:lstStyle>
          <a:p>
            <a:r>
              <a:rPr lang="en-US"/>
              <a:t>CLICK TO EDIT MASTER TITLE STYLE</a:t>
            </a:r>
          </a:p>
        </p:txBody>
      </p:sp>
      <p:sp>
        <p:nvSpPr>
          <p:cNvPr id="18"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3" name="Text Placeholder 2">
            <a:extLst>
              <a:ext uri="{FF2B5EF4-FFF2-40B4-BE49-F238E27FC236}">
                <a16:creationId xmlns:a16="http://schemas.microsoft.com/office/drawing/2014/main" id="{31CA65EF-65A7-478C-8557-1344D50CB336}"/>
              </a:ext>
            </a:extLst>
          </p:cNvPr>
          <p:cNvSpPr>
            <a:spLocks noGrp="1"/>
          </p:cNvSpPr>
          <p:nvPr>
            <p:ph type="body" sz="quarter" idx="16"/>
          </p:nvPr>
        </p:nvSpPr>
        <p:spPr>
          <a:xfrm>
            <a:off x="711200" y="1809750"/>
            <a:ext cx="4978400"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
            <a:extLst>
              <a:ext uri="{FF2B5EF4-FFF2-40B4-BE49-F238E27FC236}">
                <a16:creationId xmlns:a16="http://schemas.microsoft.com/office/drawing/2014/main" id="{0ABB36F6-82BA-4031-99A6-D6F1473F2C53}"/>
              </a:ext>
            </a:extLst>
          </p:cNvPr>
          <p:cNvSpPr>
            <a:spLocks noGrp="1"/>
          </p:cNvSpPr>
          <p:nvPr>
            <p:ph type="body" sz="quarter" idx="17"/>
          </p:nvPr>
        </p:nvSpPr>
        <p:spPr>
          <a:xfrm>
            <a:off x="6604000" y="1809750"/>
            <a:ext cx="4978400"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85969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column with large image">
    <p:spTree>
      <p:nvGrpSpPr>
        <p:cNvPr id="1" name=""/>
        <p:cNvGrpSpPr/>
        <p:nvPr/>
      </p:nvGrpSpPr>
      <p:grpSpPr>
        <a:xfrm>
          <a:off x="0" y="0"/>
          <a:ext cx="0" cy="0"/>
          <a:chOff x="0" y="0"/>
          <a:chExt cx="0" cy="0"/>
        </a:xfrm>
      </p:grpSpPr>
      <p:sp>
        <p:nvSpPr>
          <p:cNvPr id="3" name="Picture Placeholder 2"/>
          <p:cNvSpPr>
            <a:spLocks noGrp="1"/>
          </p:cNvSpPr>
          <p:nvPr>
            <p:ph type="pic" sz="quarter" idx="25"/>
          </p:nvPr>
        </p:nvSpPr>
        <p:spPr>
          <a:xfrm>
            <a:off x="0" y="0"/>
            <a:ext cx="5791200" cy="6556248"/>
          </a:xfrm>
          <a:solidFill>
            <a:schemeClr val="bg1">
              <a:lumMod val="95000"/>
            </a:schemeClr>
          </a:solidFill>
        </p:spPr>
        <p:txBody>
          <a:bodyPr/>
          <a:lstStyle/>
          <a:p>
            <a:r>
              <a:rPr lang="en-US"/>
              <a:t>Click icon to add picture</a:t>
            </a:r>
          </a:p>
        </p:txBody>
      </p:sp>
      <p:sp>
        <p:nvSpPr>
          <p:cNvPr id="7" name="Title 6"/>
          <p:cNvSpPr>
            <a:spLocks noGrp="1"/>
          </p:cNvSpPr>
          <p:nvPr>
            <p:ph type="title" hasCustomPrompt="1"/>
          </p:nvPr>
        </p:nvSpPr>
        <p:spPr>
          <a:xfrm>
            <a:off x="6380480" y="650060"/>
            <a:ext cx="5176520" cy="906024"/>
          </a:xfrm>
        </p:spPr>
        <p:txBody>
          <a:bodyPr anchor="t"/>
          <a:lstStyle>
            <a:lvl1pPr algn="l">
              <a:defRPr>
                <a:solidFill>
                  <a:schemeClr val="tx1"/>
                </a:solidFill>
              </a:defRPr>
            </a:lvl1pPr>
          </a:lstStyle>
          <a:p>
            <a:r>
              <a:rPr lang="en-US"/>
              <a:t>CLICK TO EDIT TITLE STYLE</a:t>
            </a:r>
          </a:p>
        </p:txBody>
      </p:sp>
      <p:cxnSp>
        <p:nvCxnSpPr>
          <p:cNvPr id="26" name="Straight Connector 25"/>
          <p:cNvCxnSpPr/>
          <p:nvPr userDrawn="1"/>
        </p:nvCxnSpPr>
        <p:spPr>
          <a:xfrm>
            <a:off x="6500880" y="650060"/>
            <a:ext cx="914400" cy="0"/>
          </a:xfrm>
          <a:prstGeom prst="line">
            <a:avLst/>
          </a:prstGeom>
          <a:ln w="444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3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4" name="Text Placeholder 3">
            <a:extLst>
              <a:ext uri="{FF2B5EF4-FFF2-40B4-BE49-F238E27FC236}">
                <a16:creationId xmlns:a16="http://schemas.microsoft.com/office/drawing/2014/main" id="{384E1D36-9FB6-4A8B-A6C2-0BC26C90547E}"/>
              </a:ext>
            </a:extLst>
          </p:cNvPr>
          <p:cNvSpPr>
            <a:spLocks noGrp="1"/>
          </p:cNvSpPr>
          <p:nvPr>
            <p:ph type="body" sz="quarter" idx="26"/>
          </p:nvPr>
        </p:nvSpPr>
        <p:spPr>
          <a:xfrm>
            <a:off x="6380163" y="1809750"/>
            <a:ext cx="5176837"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05580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ingle column with large image">
    <p:spTree>
      <p:nvGrpSpPr>
        <p:cNvPr id="1" name=""/>
        <p:cNvGrpSpPr/>
        <p:nvPr/>
      </p:nvGrpSpPr>
      <p:grpSpPr>
        <a:xfrm>
          <a:off x="0" y="0"/>
          <a:ext cx="0" cy="0"/>
          <a:chOff x="0" y="0"/>
          <a:chExt cx="0" cy="0"/>
        </a:xfrm>
      </p:grpSpPr>
      <p:sp>
        <p:nvSpPr>
          <p:cNvPr id="3" name="Picture Placeholder 2"/>
          <p:cNvSpPr>
            <a:spLocks noGrp="1"/>
          </p:cNvSpPr>
          <p:nvPr>
            <p:ph type="pic" sz="quarter" idx="25"/>
          </p:nvPr>
        </p:nvSpPr>
        <p:spPr>
          <a:xfrm>
            <a:off x="6400800" y="0"/>
            <a:ext cx="5791200" cy="6556248"/>
          </a:xfrm>
          <a:solidFill>
            <a:schemeClr val="bg1">
              <a:lumMod val="95000"/>
            </a:schemeClr>
          </a:solidFill>
        </p:spPr>
        <p:txBody>
          <a:bodyPr/>
          <a:lstStyle/>
          <a:p>
            <a:r>
              <a:rPr lang="en-US"/>
              <a:t>Click icon to add picture</a:t>
            </a:r>
          </a:p>
        </p:txBody>
      </p:sp>
      <p:sp>
        <p:nvSpPr>
          <p:cNvPr id="7" name="Title 6"/>
          <p:cNvSpPr>
            <a:spLocks noGrp="1"/>
          </p:cNvSpPr>
          <p:nvPr>
            <p:ph type="title" hasCustomPrompt="1"/>
          </p:nvPr>
        </p:nvSpPr>
        <p:spPr>
          <a:xfrm>
            <a:off x="716804" y="649706"/>
            <a:ext cx="5176520" cy="906378"/>
          </a:xfrm>
        </p:spPr>
        <p:txBody>
          <a:bodyPr anchor="t"/>
          <a:lstStyle>
            <a:lvl1pPr algn="l">
              <a:defRPr>
                <a:solidFill>
                  <a:schemeClr val="tx1"/>
                </a:solidFill>
              </a:defRPr>
            </a:lvl1pPr>
          </a:lstStyle>
          <a:p>
            <a:r>
              <a:rPr lang="en-US"/>
              <a:t>CLICK TO EDIT TITLE STYLE</a:t>
            </a:r>
          </a:p>
        </p:txBody>
      </p:sp>
      <p:sp>
        <p:nvSpPr>
          <p:cNvPr id="31"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32"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p:nvSpPr>
          <p:cNvPr id="8" name="Text Placeholder 3">
            <a:extLst>
              <a:ext uri="{FF2B5EF4-FFF2-40B4-BE49-F238E27FC236}">
                <a16:creationId xmlns:a16="http://schemas.microsoft.com/office/drawing/2014/main" id="{E0771108-5972-48DF-9938-8A5C9F166128}"/>
              </a:ext>
            </a:extLst>
          </p:cNvPr>
          <p:cNvSpPr>
            <a:spLocks noGrp="1"/>
          </p:cNvSpPr>
          <p:nvPr>
            <p:ph type="body" sz="quarter" idx="26"/>
          </p:nvPr>
        </p:nvSpPr>
        <p:spPr>
          <a:xfrm>
            <a:off x="716804" y="1809441"/>
            <a:ext cx="5176837" cy="4244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37296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0" name="Footer Placeholder 4"/>
          <p:cNvSpPr>
            <a:spLocks noGrp="1"/>
          </p:cNvSpPr>
          <p:nvPr>
            <p:ph type="ftr" sz="quarter" idx="3"/>
          </p:nvPr>
        </p:nvSpPr>
        <p:spPr>
          <a:xfrm>
            <a:off x="5181600" y="6577785"/>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21"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1000" spc="0" smtClean="0">
                <a:solidFill>
                  <a:schemeClr val="accent1"/>
                </a:solidFill>
                <a:latin typeface="+mj-lt"/>
              </a:defRPr>
            </a:lvl1pPr>
          </a:lstStyle>
          <a:p>
            <a:fld id="{9D955F5F-96B5-4123-A0BF-F5126ED54847}" type="slidenum">
              <a:rPr lang="en-US" smtClean="0"/>
              <a:t>‹#›</a:t>
            </a:fld>
            <a:endParaRPr lang="en-US"/>
          </a:p>
        </p:txBody>
      </p:sp>
      <p:sp useBgFill="1">
        <p:nvSpPr>
          <p:cNvPr id="2" name="Rectangle 1">
            <a:extLst>
              <a:ext uri="{FF2B5EF4-FFF2-40B4-BE49-F238E27FC236}">
                <a16:creationId xmlns:a16="http://schemas.microsoft.com/office/drawing/2014/main" id="{AF418851-65C8-4568-A8F6-E0D0CE2AEE41}"/>
              </a:ext>
            </a:extLst>
          </p:cNvPr>
          <p:cNvSpPr/>
          <p:nvPr userDrawn="1"/>
        </p:nvSpPr>
        <p:spPr>
          <a:xfrm>
            <a:off x="660400" y="413084"/>
            <a:ext cx="1092200" cy="316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308352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8FA"/>
        </a:solidFill>
        <a:effectLst/>
      </p:bgPr>
    </p:bg>
    <p:spTree>
      <p:nvGrpSpPr>
        <p:cNvPr id="1" name=""/>
        <p:cNvGrpSpPr/>
        <p:nvPr/>
      </p:nvGrpSpPr>
      <p:grpSpPr>
        <a:xfrm>
          <a:off x="0" y="0"/>
          <a:ext cx="0" cy="0"/>
          <a:chOff x="0" y="0"/>
          <a:chExt cx="0" cy="0"/>
        </a:xfrm>
      </p:grpSpPr>
      <p:sp>
        <p:nvSpPr>
          <p:cNvPr id="13" name="Rectangle 12"/>
          <p:cNvSpPr/>
          <p:nvPr userDrawn="1"/>
        </p:nvSpPr>
        <p:spPr>
          <a:xfrm>
            <a:off x="0" y="6567054"/>
            <a:ext cx="12192000" cy="290945"/>
          </a:xfrm>
          <a:prstGeom prst="rect">
            <a:avLst/>
          </a:prstGeom>
          <a:solidFill>
            <a:srgbClr val="A91E37"/>
          </a:solidFill>
          <a:ln>
            <a:solidFill>
              <a:srgbClr val="A91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11200" y="413084"/>
            <a:ext cx="10871200" cy="1143000"/>
          </a:xfrm>
          <a:prstGeom prst="rect">
            <a:avLst/>
          </a:prstGeom>
        </p:spPr>
        <p:txBody>
          <a:bodyPr vert="horz" lIns="91440" tIns="45720" rIns="91440" bIns="45720" rtlCol="0" anchor="ctr">
            <a:normAutofit/>
          </a:bodyPr>
          <a:lstStyle/>
          <a:p>
            <a:pPr lvl="0" algn="l"/>
            <a:r>
              <a:rPr lang="en-US"/>
              <a:t>Click to edit Master title style</a:t>
            </a:r>
          </a:p>
        </p:txBody>
      </p:sp>
      <p:sp>
        <p:nvSpPr>
          <p:cNvPr id="3" name="Text Placeholder 2"/>
          <p:cNvSpPr>
            <a:spLocks noGrp="1"/>
          </p:cNvSpPr>
          <p:nvPr>
            <p:ph type="body" idx="1"/>
          </p:nvPr>
        </p:nvSpPr>
        <p:spPr>
          <a:xfrm>
            <a:off x="711200" y="1600202"/>
            <a:ext cx="10871200" cy="4470399"/>
          </a:xfrm>
          <a:prstGeom prst="rect">
            <a:avLst/>
          </a:prstGeom>
        </p:spPr>
        <p:txBody>
          <a:bodyPr vert="horz" lIns="91440" tIns="60960" rIns="121920" bIns="60960" rtlCol="0">
            <a:normAutofit/>
          </a:bodyPr>
          <a:lstStyle/>
          <a:p>
            <a:pPr marL="0" lvl="0" indent="0">
              <a:spcBef>
                <a:spcPct val="0"/>
              </a:spcBef>
              <a:spcAft>
                <a:spcPts val="1600"/>
              </a:spcAft>
              <a:buClr>
                <a:schemeClr val="accent2"/>
              </a:buClr>
              <a:buFontTx/>
              <a:buNone/>
            </a:pPr>
            <a:r>
              <a:rPr lang="en-US"/>
              <a:t>Click to edit Master text styles</a:t>
            </a:r>
          </a:p>
          <a:p>
            <a:pPr marL="0" lvl="1" indent="0">
              <a:spcBef>
                <a:spcPct val="0"/>
              </a:spcBef>
              <a:spcAft>
                <a:spcPts val="1600"/>
              </a:spcAft>
              <a:buClr>
                <a:schemeClr val="accent2"/>
              </a:buClr>
              <a:buFontTx/>
              <a:buNone/>
            </a:pPr>
            <a:r>
              <a:rPr lang="en-US"/>
              <a:t>Second level</a:t>
            </a:r>
          </a:p>
          <a:p>
            <a:pPr marL="0" lvl="2" indent="0">
              <a:spcBef>
                <a:spcPct val="0"/>
              </a:spcBef>
              <a:spcAft>
                <a:spcPts val="1600"/>
              </a:spcAft>
              <a:buClr>
                <a:schemeClr val="accent2"/>
              </a:buClr>
              <a:buFontTx/>
              <a:buNone/>
            </a:pPr>
            <a:r>
              <a:rPr lang="en-US"/>
              <a:t>Third level</a:t>
            </a:r>
          </a:p>
          <a:p>
            <a:pPr marL="0" lvl="3" indent="0">
              <a:spcBef>
                <a:spcPct val="0"/>
              </a:spcBef>
              <a:spcAft>
                <a:spcPts val="1600"/>
              </a:spcAft>
              <a:buClr>
                <a:schemeClr val="accent2"/>
              </a:buClr>
              <a:buFontTx/>
              <a:buNone/>
            </a:pPr>
            <a:r>
              <a:rPr lang="en-US"/>
              <a:t>Fourth level</a:t>
            </a:r>
          </a:p>
          <a:p>
            <a:pPr marL="0" lvl="4" indent="0">
              <a:spcBef>
                <a:spcPct val="0"/>
              </a:spcBef>
              <a:spcAft>
                <a:spcPts val="1600"/>
              </a:spcAft>
              <a:buClr>
                <a:schemeClr val="accent2"/>
              </a:buClr>
              <a:buFontTx/>
              <a:buNone/>
            </a:pPr>
            <a:r>
              <a:rPr lang="en-US"/>
              <a:t>Fifth level</a:t>
            </a:r>
          </a:p>
        </p:txBody>
      </p:sp>
      <p:cxnSp>
        <p:nvCxnSpPr>
          <p:cNvPr id="8" name="Straight Connector 7"/>
          <p:cNvCxnSpPr/>
          <p:nvPr userDrawn="1"/>
        </p:nvCxnSpPr>
        <p:spPr>
          <a:xfrm>
            <a:off x="816710" y="650060"/>
            <a:ext cx="914400" cy="0"/>
          </a:xfrm>
          <a:prstGeom prst="line">
            <a:avLst/>
          </a:prstGeom>
          <a:ln w="44450" cap="flat">
            <a:solidFill>
              <a:srgbClr val="A91E37"/>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6"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900" spc="0" smtClean="0">
                <a:solidFill>
                  <a:srgbClr val="A91E37"/>
                </a:solidFill>
                <a:latin typeface="+mj-lt"/>
              </a:defRPr>
            </a:lvl1pPr>
          </a:lstStyle>
          <a:p>
            <a:fld id="{9D955F5F-96B5-4123-A0BF-F5126ED54847}" type="slidenum">
              <a:rPr lang="en-US" smtClean="0"/>
              <a:t>‹#›</a:t>
            </a:fld>
            <a:endParaRPr lang="en-US"/>
          </a:p>
        </p:txBody>
      </p:sp>
      <p:pic>
        <p:nvPicPr>
          <p:cNvPr id="9" name="Picture 8">
            <a:extLst>
              <a:ext uri="{FF2B5EF4-FFF2-40B4-BE49-F238E27FC236}">
                <a16:creationId xmlns:a16="http://schemas.microsoft.com/office/drawing/2014/main" id="{FE12D331-E64D-44BF-920E-75A32DC386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66253" y="6575654"/>
            <a:ext cx="1560947" cy="238733"/>
          </a:xfrm>
          <a:prstGeom prst="rect">
            <a:avLst/>
          </a:prstGeom>
        </p:spPr>
      </p:pic>
    </p:spTree>
    <p:extLst>
      <p:ext uri="{BB962C8B-B14F-4D97-AF65-F5344CB8AC3E}">
        <p14:creationId xmlns:p14="http://schemas.microsoft.com/office/powerpoint/2010/main" val="76900273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7" r:id="rId3"/>
    <p:sldLayoutId id="2147483669" r:id="rId4"/>
    <p:sldLayoutId id="2147483668" r:id="rId5"/>
    <p:sldLayoutId id="2147483685" r:id="rId6"/>
    <p:sldLayoutId id="2147483689" r:id="rId7"/>
    <p:sldLayoutId id="2147483794" r:id="rId8"/>
    <p:sldLayoutId id="2147483793" r:id="rId9"/>
    <p:sldLayoutId id="2147483699" r:id="rId10"/>
    <p:sldLayoutId id="2147483795" r:id="rId11"/>
    <p:sldLayoutId id="2147483791" r:id="rId12"/>
    <p:sldLayoutId id="2147483790" r:id="rId13"/>
    <p:sldLayoutId id="2147483789" r:id="rId14"/>
    <p:sldLayoutId id="2147483796" r:id="rId15"/>
    <p:sldLayoutId id="2147483814" r:id="rId16"/>
  </p:sldLayoutIdLst>
  <p:transition/>
  <p:hf hdr="0"/>
  <p:txStyles>
    <p:titleStyle>
      <a:lvl1pPr algn="ctr"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457189" indent="-457189"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90575" indent="-380990" algn="l" defTabSz="1216152"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523962" indent="-304792"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2133547" indent="-304792"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743131" indent="-304792" algn="l" defTabSz="1219170" rtl="0" eaLnBrk="1" latinLnBrk="0" hangingPunct="1">
        <a:lnSpc>
          <a:spcPct val="100000"/>
        </a:lnSpc>
        <a:spcBef>
          <a:spcPct val="20000"/>
        </a:spcBef>
        <a:buFont typeface="Arial" pitchFamily="34" charset="0"/>
        <a:buChar char="»"/>
        <a:def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8FA"/>
        </a:solidFill>
        <a:effectLst/>
      </p:bgPr>
    </p:bg>
    <p:spTree>
      <p:nvGrpSpPr>
        <p:cNvPr id="1" name=""/>
        <p:cNvGrpSpPr/>
        <p:nvPr/>
      </p:nvGrpSpPr>
      <p:grpSpPr>
        <a:xfrm>
          <a:off x="0" y="0"/>
          <a:ext cx="0" cy="0"/>
          <a:chOff x="0" y="0"/>
          <a:chExt cx="0" cy="0"/>
        </a:xfrm>
      </p:grpSpPr>
      <p:sp>
        <p:nvSpPr>
          <p:cNvPr id="13" name="Rectangle 12"/>
          <p:cNvSpPr/>
          <p:nvPr userDrawn="1"/>
        </p:nvSpPr>
        <p:spPr>
          <a:xfrm>
            <a:off x="0" y="6567054"/>
            <a:ext cx="12192000" cy="290945"/>
          </a:xfrm>
          <a:prstGeom prst="rect">
            <a:avLst/>
          </a:prstGeom>
          <a:solidFill>
            <a:srgbClr val="A91E37"/>
          </a:solidFill>
          <a:ln>
            <a:solidFill>
              <a:srgbClr val="A91E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11200" y="413084"/>
            <a:ext cx="10871200" cy="1143000"/>
          </a:xfrm>
          <a:prstGeom prst="rect">
            <a:avLst/>
          </a:prstGeom>
        </p:spPr>
        <p:txBody>
          <a:bodyPr vert="horz" lIns="91440" tIns="45720" rIns="91440" bIns="45720" rtlCol="0" anchor="ctr">
            <a:normAutofit/>
          </a:bodyPr>
          <a:lstStyle/>
          <a:p>
            <a:pPr lvl="0" algn="l"/>
            <a:r>
              <a:rPr lang="en-US"/>
              <a:t>Click to edit Master title style</a:t>
            </a:r>
          </a:p>
        </p:txBody>
      </p:sp>
      <p:sp>
        <p:nvSpPr>
          <p:cNvPr id="3" name="Text Placeholder 2"/>
          <p:cNvSpPr>
            <a:spLocks noGrp="1"/>
          </p:cNvSpPr>
          <p:nvPr>
            <p:ph type="body" idx="1"/>
          </p:nvPr>
        </p:nvSpPr>
        <p:spPr>
          <a:xfrm>
            <a:off x="711200" y="1600202"/>
            <a:ext cx="10871200" cy="4470399"/>
          </a:xfrm>
          <a:prstGeom prst="rect">
            <a:avLst/>
          </a:prstGeom>
        </p:spPr>
        <p:txBody>
          <a:bodyPr vert="horz" lIns="91440" tIns="60960" rIns="121920" bIns="60960" rtlCol="0">
            <a:normAutofit/>
          </a:bodyPr>
          <a:lstStyle/>
          <a:p>
            <a:pPr marL="0" lvl="0" indent="0">
              <a:spcBef>
                <a:spcPct val="0"/>
              </a:spcBef>
              <a:spcAft>
                <a:spcPts val="1600"/>
              </a:spcAft>
              <a:buClr>
                <a:schemeClr val="accent2"/>
              </a:buClr>
              <a:buFontTx/>
              <a:buNone/>
            </a:pPr>
            <a:r>
              <a:rPr lang="en-US"/>
              <a:t>Click to edit Master text styles</a:t>
            </a:r>
          </a:p>
          <a:p>
            <a:pPr marL="0" lvl="1" indent="0">
              <a:spcBef>
                <a:spcPct val="0"/>
              </a:spcBef>
              <a:spcAft>
                <a:spcPts val="1600"/>
              </a:spcAft>
              <a:buClr>
                <a:schemeClr val="accent2"/>
              </a:buClr>
              <a:buFontTx/>
              <a:buNone/>
            </a:pPr>
            <a:r>
              <a:rPr lang="en-US"/>
              <a:t>Second level</a:t>
            </a:r>
          </a:p>
          <a:p>
            <a:pPr marL="0" lvl="2" indent="0">
              <a:spcBef>
                <a:spcPct val="0"/>
              </a:spcBef>
              <a:spcAft>
                <a:spcPts val="1600"/>
              </a:spcAft>
              <a:buClr>
                <a:schemeClr val="accent2"/>
              </a:buClr>
              <a:buFontTx/>
              <a:buNone/>
            </a:pPr>
            <a:r>
              <a:rPr lang="en-US"/>
              <a:t>Third level</a:t>
            </a:r>
          </a:p>
          <a:p>
            <a:pPr marL="0" lvl="3" indent="0">
              <a:spcBef>
                <a:spcPct val="0"/>
              </a:spcBef>
              <a:spcAft>
                <a:spcPts val="1600"/>
              </a:spcAft>
              <a:buClr>
                <a:schemeClr val="accent2"/>
              </a:buClr>
              <a:buFontTx/>
              <a:buNone/>
            </a:pPr>
            <a:r>
              <a:rPr lang="en-US"/>
              <a:t>Fourth level</a:t>
            </a:r>
          </a:p>
          <a:p>
            <a:pPr marL="0" lvl="4" indent="0">
              <a:spcBef>
                <a:spcPct val="0"/>
              </a:spcBef>
              <a:spcAft>
                <a:spcPts val="1600"/>
              </a:spcAft>
              <a:buClr>
                <a:schemeClr val="accent2"/>
              </a:buClr>
              <a:buFontTx/>
              <a:buNone/>
            </a:pPr>
            <a:r>
              <a:rPr lang="en-US"/>
              <a:t>Fifth level</a:t>
            </a:r>
          </a:p>
        </p:txBody>
      </p:sp>
      <p:cxnSp>
        <p:nvCxnSpPr>
          <p:cNvPr id="8" name="Straight Connector 7"/>
          <p:cNvCxnSpPr/>
          <p:nvPr userDrawn="1"/>
        </p:nvCxnSpPr>
        <p:spPr>
          <a:xfrm>
            <a:off x="816710" y="650060"/>
            <a:ext cx="914400" cy="0"/>
          </a:xfrm>
          <a:prstGeom prst="line">
            <a:avLst/>
          </a:prstGeom>
          <a:ln w="44450" cap="flat">
            <a:solidFill>
              <a:srgbClr val="A91E37"/>
            </a:solidFill>
          </a:ln>
        </p:spPr>
        <p:style>
          <a:lnRef idx="1">
            <a:schemeClr val="accent1"/>
          </a:lnRef>
          <a:fillRef idx="0">
            <a:schemeClr val="accent1"/>
          </a:fillRef>
          <a:effectRef idx="0">
            <a:schemeClr val="accent1"/>
          </a:effectRef>
          <a:fontRef idx="minor">
            <a:schemeClr val="tx1"/>
          </a:fontRef>
        </p:style>
      </p:cxnSp>
      <p:sp>
        <p:nvSpPr>
          <p:cNvPr id="15" name="Footer Placeholder 4"/>
          <p:cNvSpPr>
            <a:spLocks noGrp="1"/>
          </p:cNvSpPr>
          <p:nvPr>
            <p:ph type="ftr" sz="quarter" idx="3"/>
          </p:nvPr>
        </p:nvSpPr>
        <p:spPr>
          <a:xfrm>
            <a:off x="5181600" y="6577783"/>
            <a:ext cx="5283200" cy="246221"/>
          </a:xfrm>
          <a:prstGeom prst="rect">
            <a:avLst/>
          </a:prstGeom>
          <a:noFill/>
        </p:spPr>
        <p:txBody>
          <a:bodyPr wrap="square" rtlCol="0">
            <a:spAutoFit/>
          </a:bodyPr>
          <a:lstStyle>
            <a:lvl1pPr algn="r">
              <a:defRPr lang="en-US" sz="1000" i="1" smtClean="0">
                <a:solidFill>
                  <a:schemeClr val="bg1"/>
                </a:solidFill>
              </a:defRPr>
            </a:lvl1pPr>
          </a:lstStyle>
          <a:p>
            <a:r>
              <a:rPr lang="en-US"/>
              <a:t>©2022 Gray Reed. All Rights Reserved</a:t>
            </a:r>
          </a:p>
        </p:txBody>
      </p:sp>
      <p:sp>
        <p:nvSpPr>
          <p:cNvPr id="16" name="Slide Number Placeholder 5"/>
          <p:cNvSpPr>
            <a:spLocks noGrp="1"/>
          </p:cNvSpPr>
          <p:nvPr>
            <p:ph type="sldNum" sz="quarter" idx="4"/>
          </p:nvPr>
        </p:nvSpPr>
        <p:spPr>
          <a:xfrm>
            <a:off x="11280648" y="6403141"/>
            <a:ext cx="301752" cy="301752"/>
          </a:xfrm>
          <a:prstGeom prst="roundRect">
            <a:avLst/>
          </a:prstGeom>
          <a:solidFill>
            <a:srgbClr val="F7F8FA"/>
          </a:solidFill>
          <a:ln>
            <a:noFill/>
          </a:ln>
          <a:effectLst/>
        </p:spPr>
        <p:style>
          <a:lnRef idx="1">
            <a:schemeClr val="accent3"/>
          </a:lnRef>
          <a:fillRef idx="2">
            <a:schemeClr val="accent3"/>
          </a:fillRef>
          <a:effectRef idx="1">
            <a:schemeClr val="accent3"/>
          </a:effectRef>
          <a:fontRef idx="minor">
            <a:schemeClr val="dk1"/>
          </a:fontRef>
        </p:style>
        <p:txBody>
          <a:bodyPr lIns="0" rIns="0" rtlCol="0" anchor="ctr"/>
          <a:lstStyle>
            <a:lvl1pPr algn="ctr">
              <a:defRPr lang="en-US" sz="900" spc="0" smtClean="0">
                <a:solidFill>
                  <a:srgbClr val="A91E37"/>
                </a:solidFill>
                <a:latin typeface="+mj-lt"/>
              </a:defRPr>
            </a:lvl1pPr>
          </a:lstStyle>
          <a:p>
            <a:fld id="{9D955F5F-96B5-4123-A0BF-F5126ED54847}" type="slidenum">
              <a:rPr lang="en-US" smtClean="0"/>
              <a:t>‹#›</a:t>
            </a:fld>
            <a:endParaRPr lang="en-US"/>
          </a:p>
        </p:txBody>
      </p:sp>
      <p:pic>
        <p:nvPicPr>
          <p:cNvPr id="9" name="Picture 8" descr="Logo, icon&#10;&#10;Description automatically generated">
            <a:extLst>
              <a:ext uri="{FF2B5EF4-FFF2-40B4-BE49-F238E27FC236}">
                <a16:creationId xmlns:a16="http://schemas.microsoft.com/office/drawing/2014/main" id="{FE12D331-E64D-44BF-920E-75A32DC3865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6253" y="6575654"/>
            <a:ext cx="1560947" cy="238733"/>
          </a:xfrm>
          <a:prstGeom prst="rect">
            <a:avLst/>
          </a:prstGeom>
        </p:spPr>
      </p:pic>
    </p:spTree>
    <p:extLst>
      <p:ext uri="{BB962C8B-B14F-4D97-AF65-F5344CB8AC3E}">
        <p14:creationId xmlns:p14="http://schemas.microsoft.com/office/powerpoint/2010/main" val="363699552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transition/>
  <p:hf hdr="0"/>
  <p:txStyles>
    <p:titleStyle>
      <a:lvl1pPr algn="ctr"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457189" indent="-457189"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990575" indent="-380990" algn="l" defTabSz="1216152"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1523962" indent="-304792"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2133547" indent="-304792" algn="l" defTabSz="1219170" rtl="0" eaLnBrk="1" latinLnBrk="0" hangingPunct="1">
        <a:lnSpc>
          <a:spcPct val="100000"/>
        </a:lnSpc>
        <a:spcBef>
          <a:spcPct val="20000"/>
        </a:spcBef>
        <a:buFont typeface="Arial" pitchFamily="34" charset="0"/>
        <a:buChar char="–"/>
        <a:defRPr lang="en-US" sz="2000" kern="1200" smtClean="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2743131" indent="-304792" algn="l" defTabSz="1219170" rtl="0" eaLnBrk="1" latinLnBrk="0" hangingPunct="1">
        <a:lnSpc>
          <a:spcPct val="100000"/>
        </a:lnSpc>
        <a:spcBef>
          <a:spcPct val="20000"/>
        </a:spcBef>
        <a:buFont typeface="Arial" pitchFamily="34" charset="0"/>
        <a:buChar char="»"/>
        <a:defRPr lang="en-US"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BD8E13-87D1-4F33-A4E9-AFABEBA081A3}"/>
              </a:ext>
            </a:extLst>
          </p:cNvPr>
          <p:cNvPicPr>
            <a:picLocks noChangeAspect="1"/>
          </p:cNvPicPr>
          <p:nvPr/>
        </p:nvPicPr>
        <p:blipFill>
          <a:blip r:embed="rId3"/>
          <a:srcRect l="3226" r="24731" b="1607"/>
          <a:stretch>
            <a:fillRect/>
          </a:stretch>
        </p:blipFill>
        <p:spPr>
          <a:xfrm>
            <a:off x="0" y="0"/>
            <a:ext cx="12192000" cy="6858000"/>
          </a:xfrm>
          <a:prstGeom prst="rect">
            <a:avLst/>
          </a:prstGeom>
          <a:noFill/>
        </p:spPr>
      </p:pic>
      <p:sp>
        <p:nvSpPr>
          <p:cNvPr id="5" name="Title 4"/>
          <p:cNvSpPr>
            <a:spLocks noGrp="1"/>
          </p:cNvSpPr>
          <p:nvPr>
            <p:ph type="ctrTitle"/>
          </p:nvPr>
        </p:nvSpPr>
        <p:spPr>
          <a:xfrm>
            <a:off x="1763485" y="3377439"/>
            <a:ext cx="8518849" cy="838200"/>
          </a:xfrm>
        </p:spPr>
        <p:txBody>
          <a:bodyPr/>
          <a:lstStyle/>
          <a:p>
            <a:r>
              <a:rPr lang="en-US">
                <a:solidFill>
                  <a:schemeClr val="bg1"/>
                </a:solidFill>
              </a:rPr>
              <a:t>ESTATE PLANNING MEETS FAMILY LAW</a:t>
            </a:r>
          </a:p>
        </p:txBody>
      </p:sp>
      <p:sp>
        <p:nvSpPr>
          <p:cNvPr id="7" name="Text Placeholder 6"/>
          <p:cNvSpPr>
            <a:spLocks noGrp="1"/>
          </p:cNvSpPr>
          <p:nvPr>
            <p:ph type="body" sz="quarter" idx="13"/>
          </p:nvPr>
        </p:nvSpPr>
        <p:spPr>
          <a:xfrm>
            <a:off x="2946400" y="4251737"/>
            <a:ext cx="6299200" cy="457200"/>
          </a:xfrm>
        </p:spPr>
        <p:txBody>
          <a:bodyPr/>
          <a:lstStyle/>
          <a:p>
            <a:r>
              <a:rPr lang="en-US">
                <a:solidFill>
                  <a:schemeClr val="bg1"/>
                </a:solidFill>
              </a:rPr>
              <a:t>Presented by Glen Eichelberger and Amy Allen</a:t>
            </a:r>
          </a:p>
        </p:txBody>
      </p:sp>
      <p:cxnSp>
        <p:nvCxnSpPr>
          <p:cNvPr id="58" name="Straight Connector 57"/>
          <p:cNvCxnSpPr/>
          <p:nvPr/>
        </p:nvCxnSpPr>
        <p:spPr>
          <a:xfrm>
            <a:off x="5486400" y="2896342"/>
            <a:ext cx="1219200"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Placeholder 7">
            <a:extLst>
              <a:ext uri="{FF2B5EF4-FFF2-40B4-BE49-F238E27FC236}">
                <a16:creationId xmlns:a16="http://schemas.microsoft.com/office/drawing/2014/main" id="{59E4C647-D25C-434C-A1C2-AF6B3D2D0397}"/>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5726" b="944"/>
          <a:stretch>
            <a:fillRect/>
          </a:stretch>
        </p:blipFill>
        <p:spPr>
          <a:xfrm>
            <a:off x="4622800" y="1256649"/>
            <a:ext cx="2946400" cy="1412855"/>
          </a:xfrm>
        </p:spPr>
      </p:pic>
    </p:spTree>
    <p:extLst>
      <p:ext uri="{BB962C8B-B14F-4D97-AF65-F5344CB8AC3E}">
        <p14:creationId xmlns:p14="http://schemas.microsoft.com/office/powerpoint/2010/main" val="425375228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84978"/>
            <a:ext cx="10871200" cy="1143000"/>
          </a:xfrm>
        </p:spPr>
        <p:txBody>
          <a:bodyPr/>
          <a:lstStyle/>
          <a:p>
            <a:r>
              <a:rPr lang="en-US"/>
              <a:t>Considerations to be Aware of in Divorce &amp; Death, cont.: Real Estate</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10</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18075"/>
            <a:ext cx="10871200" cy="4908660"/>
          </a:xfrm>
        </p:spPr>
        <p:txBody>
          <a:bodyPr>
            <a:normAutofit lnSpcReduction="10000"/>
          </a:bodyPr>
          <a:lstStyle/>
          <a:p>
            <a:endParaRPr lang="en-US" b="1"/>
          </a:p>
          <a:p>
            <a:r>
              <a:rPr lang="en-US" sz="2400" b="1"/>
              <a:t>Separate Property Residence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endParaRPr lang="en-US" sz="2400">
              <a:solidFill>
                <a:prstClr val="black"/>
              </a:solidFill>
            </a:endParaRP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sz="2400">
                <a:solidFill>
                  <a:prstClr val="black"/>
                </a:solidFill>
              </a:rPr>
              <a:t>One spouse owns home as SP but mortgage paid by CP – creates issues of right to reimbursement which may be waived, so be alert to the issue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endParaRPr lang="en-US" sz="2400">
              <a:solidFill>
                <a:prstClr val="black"/>
              </a:solidFill>
            </a:endParaRPr>
          </a:p>
          <a:p>
            <a:pPr marL="914400" indent="-455613">
              <a:buFont typeface="Courier New" panose="02070309020205020404" pitchFamily="49" charset="0"/>
              <a:buChar char="o"/>
              <a:defRPr/>
            </a:pPr>
            <a:r>
              <a:rPr lang="en-US" sz="2400"/>
              <a:t>In some situations, transmutation of a SP residence to CP ownership may be agreed to in the premarital and ratified/accomplished post marriage</a:t>
            </a:r>
          </a:p>
          <a:p>
            <a:pPr marL="1447786" lvl="1" indent="-455613">
              <a:buFont typeface="Courier New" panose="02070309020205020404" pitchFamily="49" charset="0"/>
              <a:buChar char="o"/>
              <a:defRPr/>
            </a:pPr>
            <a:r>
              <a:rPr lang="en-US" sz="2400"/>
              <a:t>Be sure to address existing equity from a percentage or hard dollar reimbursement</a:t>
            </a:r>
          </a:p>
          <a:p>
            <a:pPr marL="1447786" lvl="1" indent="-455613">
              <a:buFont typeface="Courier New" panose="02070309020205020404" pitchFamily="49" charset="0"/>
              <a:buChar char="o"/>
              <a:defRPr/>
            </a:pPr>
            <a:r>
              <a:rPr lang="en-US" sz="2400"/>
              <a:t>Spouse who owns the  SP residence should understand what is at stake in terms of how the reimbursement is constructed</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endParaRPr lang="en-US"/>
          </a:p>
        </p:txBody>
      </p:sp>
      <p:sp>
        <p:nvSpPr>
          <p:cNvPr id="10" name="Content Placeholder 3">
            <a:extLst>
              <a:ext uri="{FF2B5EF4-FFF2-40B4-BE49-F238E27FC236}">
                <a16:creationId xmlns:a16="http://schemas.microsoft.com/office/drawing/2014/main" id="{72F56DD8-1571-469B-8C8B-2EE95DA2CAFA}"/>
              </a:ext>
            </a:extLst>
          </p:cNvPr>
          <p:cNvSpPr txBox="1"/>
          <p:nvPr/>
        </p:nvSpPr>
        <p:spPr>
          <a:xfrm>
            <a:off x="2236563" y="3705576"/>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
        <p:nvSpPr>
          <p:cNvPr id="19" name="Content Placeholder 3">
            <a:extLst>
              <a:ext uri="{FF2B5EF4-FFF2-40B4-BE49-F238E27FC236}">
                <a16:creationId xmlns:a16="http://schemas.microsoft.com/office/drawing/2014/main" id="{78C24B5B-7D56-481F-AD88-15E891790E51}"/>
              </a:ext>
            </a:extLst>
          </p:cNvPr>
          <p:cNvSpPr txBox="1"/>
          <p:nvPr/>
        </p:nvSpPr>
        <p:spPr>
          <a:xfrm>
            <a:off x="2368764" y="5758171"/>
            <a:ext cx="9625033" cy="30175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1339329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1" y="421051"/>
            <a:ext cx="10769600" cy="1143000"/>
          </a:xfrm>
        </p:spPr>
        <p:txBody>
          <a:bodyPr>
            <a:normAutofit/>
          </a:bodyPr>
          <a:lstStyle/>
          <a:p>
            <a:r>
              <a:rPr lang="en-US" sz="2800"/>
              <a:t>Considerations to be Aware of in Divorce &amp; Death, cont.:</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11</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18075"/>
            <a:ext cx="10871200" cy="4908660"/>
          </a:xfrm>
        </p:spPr>
        <p:txBody>
          <a:bodyPr/>
          <a:lstStyle/>
          <a:p>
            <a:r>
              <a:rPr lang="en-US" sz="2200" b="1"/>
              <a:t>Additional Matters Which Should be Addressed in Marital Agreements</a:t>
            </a:r>
          </a:p>
          <a:p>
            <a:pPr marL="914400" indent="-455613">
              <a:buFont typeface="Courier New" panose="02070309020205020404" pitchFamily="49" charset="0"/>
              <a:buChar char="o"/>
            </a:pPr>
            <a:r>
              <a:rPr lang="en-US" sz="2200"/>
              <a:t>Fiduciary duty- Pre/Post Marital Agreements</a:t>
            </a:r>
          </a:p>
          <a:p>
            <a:pPr marL="1447786" lvl="1" indent="-455613">
              <a:buFont typeface="Courier New" panose="02070309020205020404" pitchFamily="49" charset="0"/>
              <a:buChar char="o"/>
            </a:pPr>
            <a:r>
              <a:rPr lang="en-US" sz="2200"/>
              <a:t>Ratification of Premarital Agreement gives rise to fiduciary duties post marriage</a:t>
            </a:r>
          </a:p>
          <a:p>
            <a:pPr marL="1447786" lvl="1" indent="-455613">
              <a:buFont typeface="Courier New" panose="02070309020205020404" pitchFamily="49" charset="0"/>
              <a:buChar char="o"/>
            </a:pPr>
            <a:r>
              <a:rPr lang="en-US" sz="2200"/>
              <a:t>Fiduciary duties do not attach to non-spouses in a Premarital</a:t>
            </a:r>
          </a:p>
          <a:p>
            <a:pPr marL="914400" indent="-455613">
              <a:buFont typeface="Courier New" panose="02070309020205020404" pitchFamily="49" charset="0"/>
              <a:buChar char="o"/>
            </a:pPr>
            <a:r>
              <a:rPr lang="en-US" sz="2200"/>
              <a:t>Payment to non-moneyed spouse during marriage and/or in the event of divorce </a:t>
            </a:r>
          </a:p>
          <a:p>
            <a:pPr marL="914400" indent="-455613">
              <a:buFont typeface="Courier New" panose="02070309020205020404" pitchFamily="49" charset="0"/>
              <a:buChar char="o"/>
            </a:pPr>
            <a:r>
              <a:rPr lang="en-US" sz="2200"/>
              <a:t>Other creative options in the event of death or divorce</a:t>
            </a:r>
          </a:p>
          <a:p>
            <a:pPr marL="1447786" lvl="1" indent="-455613">
              <a:buFont typeface="Courier New" panose="02070309020205020404" pitchFamily="49" charset="0"/>
              <a:buChar char="o"/>
            </a:pPr>
            <a:r>
              <a:rPr lang="en-US" sz="2200"/>
              <a:t>Incentives for non-challenge of PMA vs. Punitive damages for challenges of PMA</a:t>
            </a:r>
          </a:p>
          <a:p>
            <a:pPr marL="1447786" lvl="1" indent="-455613">
              <a:buFont typeface="Courier New" panose="02070309020205020404" pitchFamily="49" charset="0"/>
              <a:buChar char="o"/>
            </a:pPr>
            <a:r>
              <a:rPr lang="en-US" sz="2200"/>
              <a:t>Infidelity clauses </a:t>
            </a:r>
          </a:p>
          <a:p>
            <a:pPr marL="1447786" lvl="1" indent="-455613">
              <a:buFont typeface="Courier New" panose="02070309020205020404" pitchFamily="49" charset="0"/>
              <a:buChar char="o"/>
            </a:pPr>
            <a:r>
              <a:rPr lang="en-US" sz="2200"/>
              <a:t>Mandatory marriage counseling</a:t>
            </a:r>
          </a:p>
          <a:p>
            <a:pPr marL="1447786" lvl="1" indent="-455613">
              <a:buFont typeface="Courier New" panose="02070309020205020404" pitchFamily="49" charset="0"/>
              <a:buChar char="o"/>
            </a:pPr>
            <a:r>
              <a:rPr lang="en-US" sz="2200"/>
              <a:t>Provisions related to pets or other domestic animals</a:t>
            </a:r>
          </a:p>
          <a:p>
            <a:pPr marL="914400" indent="-455613">
              <a:buFont typeface="Courier New" panose="02070309020205020404" pitchFamily="49" charset="0"/>
              <a:buChar char="o"/>
            </a:pPr>
            <a:r>
              <a:rPr lang="en-US" sz="2200"/>
              <a:t>Public policy provisions related to children vs. financial obligations for children</a:t>
            </a:r>
          </a:p>
          <a:p>
            <a:pPr marL="914400" indent="-455613">
              <a:buFont typeface="Courier New" panose="02070309020205020404" pitchFamily="49" charset="0"/>
              <a:buChar char="o"/>
            </a:pPr>
            <a:r>
              <a:rPr lang="en-US" sz="2200"/>
              <a:t>Alternative dispute resolutions options </a:t>
            </a:r>
          </a:p>
          <a:p>
            <a:pPr marL="458787" indent="0">
              <a:buNone/>
            </a:pPr>
            <a:endParaRPr lang="en-US"/>
          </a:p>
          <a:p>
            <a:pPr marL="0" indent="0">
              <a:buNone/>
            </a:pPr>
            <a:endParaRPr lang="en-US"/>
          </a:p>
        </p:txBody>
      </p:sp>
      <p:sp>
        <p:nvSpPr>
          <p:cNvPr id="10" name="Content Placeholder 3">
            <a:extLst>
              <a:ext uri="{FF2B5EF4-FFF2-40B4-BE49-F238E27FC236}">
                <a16:creationId xmlns:a16="http://schemas.microsoft.com/office/drawing/2014/main" id="{72F56DD8-1571-469B-8C8B-2EE95DA2CAFA}"/>
              </a:ext>
            </a:extLst>
          </p:cNvPr>
          <p:cNvSpPr txBox="1"/>
          <p:nvPr/>
        </p:nvSpPr>
        <p:spPr>
          <a:xfrm>
            <a:off x="2236563" y="3705576"/>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24318096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BE5E5-EA6E-4D06-B131-68E54FD5C53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56" r="10312"/>
          <a:stretch>
            <a:fillRect/>
          </a:stretch>
        </p:blipFill>
        <p:spPr>
          <a:xfrm>
            <a:off x="0" y="0"/>
            <a:ext cx="6464300" cy="6858000"/>
          </a:xfrm>
        </p:spPr>
      </p:pic>
      <p:sp>
        <p:nvSpPr>
          <p:cNvPr id="3" name="Footer Placeholder 2">
            <a:extLst>
              <a:ext uri="{FF2B5EF4-FFF2-40B4-BE49-F238E27FC236}">
                <a16:creationId xmlns:a16="http://schemas.microsoft.com/office/drawing/2014/main" id="{E79AD7D9-A6E6-4413-B75E-C8B6F18DEEF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6927FAF8-642E-47A8-B598-D89029C84B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12</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BC08B72-1EEA-4E5D-B5B6-542904A8D092}"/>
              </a:ext>
            </a:extLst>
          </p:cNvPr>
          <p:cNvSpPr>
            <a:spLocks noGrp="1"/>
          </p:cNvSpPr>
          <p:nvPr>
            <p:ph type="ctrTitle"/>
          </p:nvPr>
        </p:nvSpPr>
        <p:spPr/>
        <p:txBody>
          <a:bodyPr/>
          <a:lstStyle/>
          <a:p>
            <a:r>
              <a:rPr lang="en-US"/>
              <a:t>2.  Estate Planning Documents and Divorces </a:t>
            </a:r>
            <a:br>
              <a:rPr lang="en-US"/>
            </a:br>
            <a:endParaRPr lang="en-US" sz="2000"/>
          </a:p>
        </p:txBody>
      </p:sp>
    </p:spTree>
    <p:extLst>
      <p:ext uri="{BB962C8B-B14F-4D97-AF65-F5344CB8AC3E}">
        <p14:creationId xmlns:p14="http://schemas.microsoft.com/office/powerpoint/2010/main" val="2473998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E081321-1A6A-45AB-9A2A-E3B07A80A9DC}"/>
              </a:ext>
            </a:extLst>
          </p:cNvPr>
          <p:cNvSpPr>
            <a:spLocks noGrp="1"/>
          </p:cNvSpPr>
          <p:nvPr>
            <p:ph type="title"/>
          </p:nvPr>
        </p:nvSpPr>
        <p:spPr/>
        <p:txBody>
          <a:bodyPr>
            <a:normAutofit/>
          </a:bodyPr>
          <a:lstStyle/>
          <a:p>
            <a:pPr algn="ctr"/>
            <a:r>
              <a:rPr lang="en-US" sz="2800"/>
              <a:t>Issues During The Pendency Of Divorce Proceeding </a:t>
            </a:r>
          </a:p>
        </p:txBody>
      </p:sp>
      <p:sp>
        <p:nvSpPr>
          <p:cNvPr id="3" name="Footer Placeholder 2">
            <a:extLst>
              <a:ext uri="{FF2B5EF4-FFF2-40B4-BE49-F238E27FC236}">
                <a16:creationId xmlns:a16="http://schemas.microsoft.com/office/drawing/2014/main" id="{B871BC2C-98ED-4498-9DF3-1EE855F5397F}"/>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BC67BDF0-65F0-466E-9D5C-B592CA5056C8}"/>
              </a:ext>
            </a:extLst>
          </p:cNvPr>
          <p:cNvSpPr>
            <a:spLocks noGrp="1"/>
          </p:cNvSpPr>
          <p:nvPr>
            <p:ph type="sldNum" sz="quarter" idx="4"/>
          </p:nvPr>
        </p:nvSpPr>
        <p:spPr/>
        <p:txBody>
          <a:bodyPr/>
          <a:lstStyle/>
          <a:p>
            <a:fld id="{9D955F5F-96B5-4123-A0BF-F5126ED54847}" type="slidenum">
              <a:rPr lang="en-US" smtClean="0"/>
              <a:t>13</a:t>
            </a:fld>
            <a:endParaRPr lang="en-US"/>
          </a:p>
        </p:txBody>
      </p:sp>
      <p:sp>
        <p:nvSpPr>
          <p:cNvPr id="7" name="Text Placeholder 6">
            <a:extLst>
              <a:ext uri="{FF2B5EF4-FFF2-40B4-BE49-F238E27FC236}">
                <a16:creationId xmlns:a16="http://schemas.microsoft.com/office/drawing/2014/main" id="{724EAD05-356E-4B9D-8DFC-63E07D1C574A}"/>
              </a:ext>
            </a:extLst>
          </p:cNvPr>
          <p:cNvSpPr>
            <a:spLocks noGrp="1"/>
          </p:cNvSpPr>
          <p:nvPr>
            <p:ph type="body" sz="quarter" idx="15"/>
          </p:nvPr>
        </p:nvSpPr>
        <p:spPr>
          <a:xfrm>
            <a:off x="711200" y="1355271"/>
            <a:ext cx="10871200" cy="4774067"/>
          </a:xfrm>
        </p:spPr>
        <p:txBody>
          <a:bodyPr>
            <a:normAutofit lnSpcReduction="10000"/>
          </a:bodyPr>
          <a:lstStyle/>
          <a:p>
            <a:pPr algn="just"/>
            <a:r>
              <a:rPr lang="en-US" sz="2400"/>
              <a:t>Section 253.001 of the Texas Estates Code states that no order of a Texas court (including a temporary order) may interfere with the right of a divorcing individual to update their estate planning documents during the pendency of the divorce</a:t>
            </a:r>
          </a:p>
          <a:p>
            <a:pPr marL="0" indent="0" algn="just">
              <a:buNone/>
            </a:pPr>
            <a:endParaRPr lang="en-US" sz="2400"/>
          </a:p>
          <a:p>
            <a:pPr algn="just"/>
            <a:r>
              <a:rPr lang="en-US" sz="2400"/>
              <a:t>Of course, if an estate planner was hired under a joint engagement, that estate lawyer should tell both spouses that they should seek separate counsel should they want to update their own estate planning documents (to avoid having to disclose to the other spouse what is happening)</a:t>
            </a:r>
          </a:p>
          <a:p>
            <a:pPr marL="0" indent="0" algn="just">
              <a:buNone/>
            </a:pPr>
            <a:endParaRPr lang="en-US" sz="2400"/>
          </a:p>
          <a:p>
            <a:pPr algn="just"/>
            <a:r>
              <a:rPr lang="en-US" sz="2400"/>
              <a:t>However, be aware life insurance beneficiaries may not be changed during the pendency of a divorce pursuant to the standard mutual injunctions promulgated by the District Court’s across the State of Texas. Tex. Fam. Code 6.501(a)(13).</a:t>
            </a:r>
          </a:p>
          <a:p>
            <a:endParaRPr lang="en-US"/>
          </a:p>
        </p:txBody>
      </p:sp>
    </p:spTree>
    <p:extLst>
      <p:ext uri="{BB962C8B-B14F-4D97-AF65-F5344CB8AC3E}">
        <p14:creationId xmlns:p14="http://schemas.microsoft.com/office/powerpoint/2010/main" val="178487627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288377"/>
            <a:ext cx="10871200" cy="1143000"/>
          </a:xfrm>
        </p:spPr>
        <p:txBody>
          <a:bodyPr/>
          <a:lstStyle/>
          <a:p>
            <a:pPr algn="ctr"/>
            <a:r>
              <a:rPr lang="en-US"/>
              <a:t>Impact Of Divorce On Wills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14</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86504" y="1168699"/>
            <a:ext cx="10871200" cy="5400924"/>
          </a:xfrm>
        </p:spPr>
        <p:txBody>
          <a:bodyPr>
            <a:normAutofit lnSpcReduction="10000"/>
          </a:bodyPr>
          <a:lstStyle/>
          <a:p>
            <a:pPr marL="0" indent="0">
              <a:buNone/>
            </a:pPr>
            <a:r>
              <a:rPr lang="fr-FR" sz="2200" b="1"/>
              <a:t>Tex. Est. Code § 123.001 removes e</a:t>
            </a:r>
            <a:r>
              <a:rPr lang="en-US" sz="2200" b="1"/>
              <a:t>x-spouse (and ex-spouse’s relatives) as beneficiaries and fiduciaries (all provision in the Will shall be read as if former spouse and each relative of the former spouse have failed to survive testator)</a:t>
            </a:r>
          </a:p>
          <a:p>
            <a:pPr marL="914400" indent="-455613">
              <a:buFont typeface="Courier New" panose="02070309020205020404" pitchFamily="49" charset="0"/>
              <a:buChar char="o"/>
            </a:pPr>
            <a:r>
              <a:rPr lang="en-US" sz="2200">
                <a:solidFill>
                  <a:srgbClr val="000000"/>
                </a:solidFill>
                <a:effectLst/>
                <a:latin typeface="+mn-lt"/>
                <a:cs typeface="Times New Roman" panose="02020603050405020304" pitchFamily="18" charset="0"/>
              </a:rPr>
              <a:t>Unless the Will expressly specifies otherwise</a:t>
            </a:r>
          </a:p>
          <a:p>
            <a:pPr marL="914400" indent="-455613">
              <a:buFont typeface="Courier New" panose="02070309020205020404" pitchFamily="49" charset="0"/>
              <a:buChar char="o"/>
            </a:pPr>
            <a:r>
              <a:rPr lang="en-US" sz="2200">
                <a:solidFill>
                  <a:srgbClr val="000000"/>
                </a:solidFill>
                <a:latin typeface="+mn-lt"/>
                <a:cs typeface="Times New Roman" panose="02020603050405020304" pitchFamily="18" charset="0"/>
              </a:rPr>
              <a:t>OR, unless a new Will is executed post-divorce which provides for the former spouse or appoints the former spouse or his or her relatives as fiduciaries</a:t>
            </a:r>
          </a:p>
          <a:p>
            <a:pPr marL="1447786" lvl="1" indent="-455613">
              <a:buFont typeface="Courier New" panose="02070309020205020404" pitchFamily="49" charset="0"/>
              <a:buChar char="o"/>
            </a:pPr>
            <a:r>
              <a:rPr lang="en-US" sz="2200">
                <a:solidFill>
                  <a:srgbClr val="000000"/>
                </a:solidFill>
                <a:latin typeface="+mn-lt"/>
                <a:cs typeface="Times New Roman" panose="02020603050405020304" pitchFamily="18" charset="0"/>
              </a:rPr>
              <a:t>Note that this exception may sometimes need to be invoked to accomplish a client’s objectives (perhaps in situations with young children, for example)</a:t>
            </a:r>
            <a:endParaRPr lang="en-US" sz="2200">
              <a:solidFill>
                <a:srgbClr val="000000"/>
              </a:solidFill>
              <a:effectLst/>
              <a:latin typeface="+mn-lt"/>
              <a:cs typeface="Times New Roman" panose="02020603050405020304" pitchFamily="18" charset="0"/>
            </a:endParaRPr>
          </a:p>
          <a:p>
            <a:r>
              <a:rPr lang="en-US" sz="2200" b="1"/>
              <a:t>Applies to an Irrevocable Trust into which a Will pours over:</a:t>
            </a:r>
          </a:p>
          <a:p>
            <a:pPr marL="914400" indent="-455613">
              <a:buFont typeface="Courier New" panose="02070309020205020404" pitchFamily="49" charset="0"/>
              <a:buChar char="o"/>
            </a:pPr>
            <a:r>
              <a:rPr lang="en-US" sz="2200"/>
              <a:t>Absent an express provision in the will, a court order, or express marital agreement providing otherwise if provisions of a pre-divorce Will dispose of property to a trust:</a:t>
            </a:r>
          </a:p>
          <a:p>
            <a:pPr marL="1376363" indent="-457200">
              <a:buFont typeface="+mj-lt"/>
              <a:buAutoNum type="alphaUcPeriod"/>
            </a:pPr>
            <a:r>
              <a:rPr lang="en-US" sz="2200"/>
              <a:t>Any beneficial interest or POA (specific or general) will be read as though the ex and their relatives had disclaimed the interest, and</a:t>
            </a:r>
          </a:p>
          <a:p>
            <a:pPr marL="1376363" indent="-457200">
              <a:buFont typeface="+mj-lt"/>
              <a:buAutoNum type="alphaUcPeriod"/>
            </a:pPr>
            <a:r>
              <a:rPr lang="en-US" sz="2200"/>
              <a:t>Any fiduciary designation will be read as though the ex or their relative had died before the marriage dissolution.</a:t>
            </a:r>
          </a:p>
        </p:txBody>
      </p:sp>
    </p:spTree>
    <p:extLst>
      <p:ext uri="{BB962C8B-B14F-4D97-AF65-F5344CB8AC3E}">
        <p14:creationId xmlns:p14="http://schemas.microsoft.com/office/powerpoint/2010/main" val="17080233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Impact Of Divorce on Power of Attorney Designations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15</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p:txBody>
          <a:bodyPr>
            <a:normAutofit lnSpcReduction="10000"/>
          </a:bodyPr>
          <a:lstStyle/>
          <a:p>
            <a:pPr marL="0" indent="0" algn="just">
              <a:buNone/>
            </a:pPr>
            <a:r>
              <a:rPr lang="en-US" sz="2400" b="1"/>
              <a:t>Ex-spouse as Agent in </a:t>
            </a:r>
            <a:r>
              <a:rPr lang="en-US" sz="2400" b="1" u="sng"/>
              <a:t>Financial</a:t>
            </a:r>
            <a:r>
              <a:rPr lang="en-US" sz="2400" b="1"/>
              <a:t> Power of Attorney (SDPOA)</a:t>
            </a:r>
          </a:p>
          <a:p>
            <a:pPr algn="just"/>
            <a:r>
              <a:rPr lang="en-US" sz="2400"/>
              <a:t>Section 751.132 of the Estates Code provides that the agent’s authority is terminated when the agent becomes divorced from the principal unless the SDPOA provides otherwise</a:t>
            </a:r>
          </a:p>
          <a:p>
            <a:pPr lvl="1" algn="just"/>
            <a:r>
              <a:rPr lang="en-US" sz="2400"/>
              <a:t>What about other relatives of the agent who may be appointed?</a:t>
            </a:r>
          </a:p>
          <a:p>
            <a:pPr marL="609585" lvl="1" indent="0" algn="just">
              <a:buNone/>
            </a:pPr>
            <a:endParaRPr lang="en-US" sz="2400"/>
          </a:p>
          <a:p>
            <a:pPr marL="0" indent="0" algn="just">
              <a:buNone/>
            </a:pPr>
            <a:r>
              <a:rPr lang="en-US" sz="2400" b="1"/>
              <a:t>Ex-spouse as Agent in </a:t>
            </a:r>
            <a:r>
              <a:rPr lang="en-US" sz="2400" b="1" u="sng"/>
              <a:t>Medical</a:t>
            </a:r>
            <a:r>
              <a:rPr lang="en-US" sz="2400" b="1"/>
              <a:t> Power of Attorney (MPOA)</a:t>
            </a:r>
          </a:p>
          <a:p>
            <a:pPr algn="just"/>
            <a:r>
              <a:rPr lang="en-US" sz="2400"/>
              <a:t>Section 166.155 of the Texas Health and Safety Code provides that the agent’s authority under a MPOA is terminated when the agent becomes divorced from the principal unless the MPOA provides otherwise</a:t>
            </a:r>
          </a:p>
          <a:p>
            <a:pPr lvl="1" algn="just"/>
            <a:r>
              <a:rPr lang="en-US" sz="2400"/>
              <a:t>Again, what about other relatives of the agent who may be appointed?</a:t>
            </a:r>
          </a:p>
          <a:p>
            <a:pPr marL="0" indent="0">
              <a:buNone/>
            </a:pPr>
            <a:endParaRPr lang="en-US"/>
          </a:p>
          <a:p>
            <a:pPr marL="0" indent="0">
              <a:buNone/>
            </a:pPr>
            <a:endParaRPr lang="en-US" b="1"/>
          </a:p>
        </p:txBody>
      </p:sp>
    </p:spTree>
    <p:extLst>
      <p:ext uri="{BB962C8B-B14F-4D97-AF65-F5344CB8AC3E}">
        <p14:creationId xmlns:p14="http://schemas.microsoft.com/office/powerpoint/2010/main" val="216978828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26398"/>
            <a:ext cx="10871200" cy="1143000"/>
          </a:xfrm>
        </p:spPr>
        <p:txBody>
          <a:bodyPr/>
          <a:lstStyle/>
          <a:p>
            <a:pPr algn="ctr"/>
            <a:r>
              <a:rPr lang="en-US"/>
              <a:t>Impact Of Divorce on Trust Agreements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16</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179646"/>
            <a:ext cx="10871200" cy="4949692"/>
          </a:xfrm>
        </p:spPr>
        <p:txBody>
          <a:bodyPr>
            <a:normAutofit/>
          </a:bodyPr>
          <a:lstStyle/>
          <a:p>
            <a:pPr marL="0" indent="0">
              <a:buNone/>
            </a:pPr>
            <a:r>
              <a:rPr lang="en-US" b="1"/>
              <a:t>R</a:t>
            </a:r>
            <a:r>
              <a:rPr lang="en-US" b="1" u="sng"/>
              <a:t>evocable</a:t>
            </a:r>
            <a:r>
              <a:rPr lang="en-US" b="1"/>
              <a:t> Trusts</a:t>
            </a:r>
          </a:p>
          <a:p>
            <a:r>
              <a:rPr lang="fr-FR"/>
              <a:t>Tex. Prop. Code § 112.102 states that t</a:t>
            </a:r>
            <a:r>
              <a:rPr lang="en-US"/>
              <a:t>rust provisions in a trust agreement executed pre-divorce are revoked if in favor of an ex-spouse or a relative of an ex-spouse, absent express terms of a court order, trust, or other agreement, if:</a:t>
            </a:r>
          </a:p>
          <a:p>
            <a:pPr marL="914400" indent="-455613">
              <a:buFont typeface="Courier New" panose="02070309020205020404" pitchFamily="49" charset="0"/>
              <a:buChar char="o"/>
            </a:pPr>
            <a:r>
              <a:rPr lang="en-US"/>
              <a:t>(1) revocable disposition or appointment of property made to the ex spouse or a relative thereof; </a:t>
            </a:r>
          </a:p>
          <a:p>
            <a:pPr marL="914400" indent="-455613">
              <a:buFont typeface="Courier New" panose="02070309020205020404" pitchFamily="49" charset="0"/>
              <a:buChar char="o"/>
            </a:pPr>
            <a:r>
              <a:rPr lang="en-US"/>
              <a:t>(2) revocable conferral of general or special power of appointment to the ex spouse or a relative thereof; or </a:t>
            </a:r>
          </a:p>
          <a:p>
            <a:pPr marL="914400" indent="-455613">
              <a:buFont typeface="Courier New" panose="02070309020205020404" pitchFamily="49" charset="0"/>
              <a:buChar char="o"/>
            </a:pPr>
            <a:r>
              <a:rPr lang="en-US"/>
              <a:t>(3) revocable nomination as personal rep., trustee, conservator, agent, guardian, or another fiduciary or representative capacity of the ex spouse or a relative thereof</a:t>
            </a:r>
          </a:p>
          <a:p>
            <a:pPr marL="0" indent="0">
              <a:buNone/>
            </a:pPr>
            <a:endParaRPr lang="en-US" b="1"/>
          </a:p>
          <a:p>
            <a:pPr marL="0" indent="0">
              <a:buNone/>
            </a:pPr>
            <a:r>
              <a:rPr lang="en-US" b="1" u="sng"/>
              <a:t>Irrevocable </a:t>
            </a:r>
            <a:r>
              <a:rPr lang="en-US" b="1"/>
              <a:t>Trusts</a:t>
            </a:r>
          </a:p>
          <a:p>
            <a:r>
              <a:rPr lang="en-US"/>
              <a:t>What does the Trust Agreement provide?	</a:t>
            </a:r>
          </a:p>
          <a:p>
            <a:pPr marL="0" indent="0">
              <a:buNone/>
            </a:pPr>
            <a:endParaRPr lang="en-US"/>
          </a:p>
          <a:p>
            <a:pPr marL="0" indent="0">
              <a:buNone/>
            </a:pPr>
            <a:endParaRPr lang="en-US" b="1"/>
          </a:p>
        </p:txBody>
      </p:sp>
    </p:spTree>
    <p:extLst>
      <p:ext uri="{BB962C8B-B14F-4D97-AF65-F5344CB8AC3E}">
        <p14:creationId xmlns:p14="http://schemas.microsoft.com/office/powerpoint/2010/main" val="26084392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normAutofit/>
          </a:bodyPr>
          <a:lstStyle/>
          <a:p>
            <a:pPr algn="ctr"/>
            <a:r>
              <a:rPr lang="en-US" sz="2700" b="1"/>
              <a:t>Impact of Divorce on Beneficiary </a:t>
            </a:r>
            <a:br>
              <a:rPr lang="en-US" sz="2700" b="1"/>
            </a:br>
            <a:r>
              <a:rPr lang="en-US" sz="2700" b="1"/>
              <a:t>Designations for Retirement Accounts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17</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425844"/>
            <a:ext cx="10871200" cy="4703494"/>
          </a:xfrm>
        </p:spPr>
        <p:txBody>
          <a:bodyPr>
            <a:normAutofit fontScale="85000" lnSpcReduction="20000"/>
          </a:bodyPr>
          <a:lstStyle/>
          <a:p>
            <a:pPr marL="0" indent="0" algn="just">
              <a:buNone/>
            </a:pPr>
            <a:r>
              <a:rPr lang="en-US" sz="1600"/>
              <a:t>	</a:t>
            </a:r>
          </a:p>
          <a:p>
            <a:pPr marL="0" indent="0" algn="just">
              <a:buNone/>
            </a:pPr>
            <a:r>
              <a:rPr lang="en-US" sz="1600"/>
              <a:t>A Premarital agreement cannot waive a prospective spouse’s survivor benefits in an ERISA Plan, because such benefits can only be waived by a “spouse.” Therefore, Premarital agreements should specifically request a prospective spouse execute a waiver as soon as married. Federal court found spouse entitled to receive benefits because spouse never signed waiver. </a:t>
            </a:r>
            <a:r>
              <a:rPr lang="en-US" sz="1600" i="1"/>
              <a:t>See, e.g. </a:t>
            </a:r>
            <a:r>
              <a:rPr lang="en-US" sz="1600" b="1" i="1"/>
              <a:t>MidAmerica Pension &amp; Empl. Benefits Plans Admin. Cmte. V. Cox</a:t>
            </a:r>
            <a:r>
              <a:rPr lang="en-US" sz="1600"/>
              <a:t>, 720 F.3d 715, 719-20 (8</a:t>
            </a:r>
            <a:r>
              <a:rPr lang="en-US" sz="1600" baseline="30000"/>
              <a:t>th</a:t>
            </a:r>
            <a:r>
              <a:rPr lang="en-US" sz="1600"/>
              <a:t> Circ.2013).</a:t>
            </a:r>
          </a:p>
          <a:p>
            <a:pPr marL="0" indent="0">
              <a:buNone/>
            </a:pPr>
            <a:endParaRPr lang="en-US" b="1"/>
          </a:p>
          <a:p>
            <a:pPr marL="0" indent="0">
              <a:buNone/>
            </a:pPr>
            <a:r>
              <a:rPr lang="en-US" b="1"/>
              <a:t>Ex-spouse as Beneficiary of “normal” Retirement Benefits – </a:t>
            </a:r>
            <a:r>
              <a:rPr lang="en-US" b="1">
                <a:latin typeface="+mj-lt"/>
              </a:rPr>
              <a:t>TFC </a:t>
            </a:r>
            <a:r>
              <a:rPr kumimoji="0" lang="en-US" altLang="en-US" sz="2000" b="1" i="0" u="none" strike="noStrike" cap="none" normalizeH="0" baseline="0">
                <a:ln>
                  <a:noFill/>
                </a:ln>
                <a:solidFill>
                  <a:srgbClr val="000000"/>
                </a:solidFill>
                <a:effectLst/>
                <a:latin typeface="+mj-lt"/>
                <a:cs typeface="Courier New" panose="02070309020205020404" pitchFamily="49" charset="0"/>
              </a:rPr>
              <a:t>Sec. 9.302. </a:t>
            </a:r>
          </a:p>
          <a:p>
            <a:pPr marL="0" indent="0" algn="just" defTabSz="914400" eaLnBrk="0" fontAlgn="base" hangingPunct="0">
              <a:spcBef>
                <a:spcPct val="0"/>
              </a:spcBef>
              <a:spcAft>
                <a:spcPct val="0"/>
              </a:spcAft>
              <a:buNone/>
            </a:pPr>
            <a:r>
              <a:rPr kumimoji="0" lang="en-US" altLang="en-US" sz="2000" b="0" i="0" u="none" strike="noStrike" cap="none" normalizeH="0" baseline="0">
                <a:ln>
                  <a:noFill/>
                </a:ln>
                <a:solidFill>
                  <a:srgbClr val="000000"/>
                </a:solidFill>
                <a:effectLst/>
                <a:latin typeface="+mj-lt"/>
                <a:cs typeface="Courier New" panose="02070309020205020404" pitchFamily="49" charset="0"/>
              </a:rPr>
              <a:t>	Following divorce, ex-spouse as a beneficiary under an individual retirement account, employee stock option plan, stock option, or other form of savings, bonus, profit-sharing, or other employer plan or financial plan of an employee or a participant in force at the time of rendition, the designating provision in the plan in favor of the other former spouse is not effective unless:</a:t>
            </a:r>
          </a:p>
          <a:p>
            <a:pPr marL="0" indent="0" algn="just" defTabSz="914400" eaLnBrk="0" fontAlgn="base" hangingPunct="0">
              <a:spcBef>
                <a:spcPct val="0"/>
              </a:spcBef>
              <a:spcAft>
                <a:spcPct val="0"/>
              </a:spcAft>
              <a:buNone/>
            </a:pPr>
            <a:endParaRPr kumimoji="0" lang="en-US" altLang="en-US" sz="1400" b="0" i="0" u="none" strike="noStrike" cap="none" normalizeH="0" baseline="0">
              <a:ln>
                <a:noFill/>
              </a:ln>
              <a:solidFill>
                <a:srgbClr val="000000"/>
              </a:solidFill>
              <a:effectLst/>
              <a:latin typeface="+mj-lt"/>
            </a:endParaRPr>
          </a:p>
          <a:p>
            <a:pPr lvl="1" defTabSz="914400" eaLnBrk="0" fontAlgn="base" hangingPunct="0">
              <a:spcBef>
                <a:spcPct val="0"/>
              </a:spcBef>
              <a:spcAft>
                <a:spcPct val="0"/>
              </a:spcAft>
            </a:pPr>
            <a:r>
              <a:rPr kumimoji="0" lang="en-US" altLang="en-US" b="0" i="0" u="none" strike="noStrike" cap="none" normalizeH="0" baseline="0">
                <a:ln>
                  <a:noFill/>
                </a:ln>
                <a:solidFill>
                  <a:srgbClr val="000000"/>
                </a:solidFill>
                <a:effectLst/>
                <a:latin typeface="+mj-lt"/>
                <a:cs typeface="Courier New" panose="02070309020205020404" pitchFamily="49" charset="0"/>
              </a:rPr>
              <a:t>(1) the decree designates the other former spouse as the beneficiary;</a:t>
            </a:r>
            <a:endParaRPr kumimoji="0" lang="en-US" altLang="en-US" sz="1400" b="0" i="0" u="none" strike="noStrike" cap="none" normalizeH="0" baseline="0">
              <a:ln>
                <a:noFill/>
              </a:ln>
              <a:solidFill>
                <a:srgbClr val="000000"/>
              </a:solidFill>
              <a:effectLst/>
              <a:latin typeface="+mj-lt"/>
            </a:endParaRPr>
          </a:p>
          <a:p>
            <a:pPr lvl="1" defTabSz="914400" eaLnBrk="0" fontAlgn="base" hangingPunct="0">
              <a:spcBef>
                <a:spcPct val="0"/>
              </a:spcBef>
              <a:spcAft>
                <a:spcPct val="0"/>
              </a:spcAft>
            </a:pPr>
            <a:r>
              <a:rPr kumimoji="0" lang="en-US" altLang="en-US" b="0" i="0" u="none" strike="noStrike" cap="none" normalizeH="0" baseline="0">
                <a:ln>
                  <a:noFill/>
                </a:ln>
                <a:solidFill>
                  <a:srgbClr val="000000"/>
                </a:solidFill>
                <a:effectLst/>
                <a:latin typeface="+mj-lt"/>
                <a:cs typeface="Courier New" panose="02070309020205020404" pitchFamily="49" charset="0"/>
              </a:rPr>
              <a:t>(2) the designating former spouse redesignates the ex spouse as the beneficiary after rendition; or</a:t>
            </a:r>
            <a:endParaRPr kumimoji="0" lang="en-US" altLang="en-US" sz="1400" b="0" i="0" u="none" strike="noStrike" cap="none" normalizeH="0" baseline="0">
              <a:ln>
                <a:noFill/>
              </a:ln>
              <a:solidFill>
                <a:srgbClr val="000000"/>
              </a:solidFill>
              <a:effectLst/>
              <a:latin typeface="+mj-lt"/>
            </a:endParaRPr>
          </a:p>
          <a:p>
            <a:pPr lvl="1" defTabSz="914400" eaLnBrk="0" fontAlgn="base" hangingPunct="0">
              <a:spcBef>
                <a:spcPct val="0"/>
              </a:spcBef>
              <a:spcAft>
                <a:spcPct val="0"/>
              </a:spcAft>
            </a:pPr>
            <a:r>
              <a:rPr kumimoji="0" lang="en-US" altLang="en-US" b="0" i="0" u="none" strike="noStrike" cap="none" normalizeH="0" baseline="0">
                <a:ln>
                  <a:noFill/>
                </a:ln>
                <a:solidFill>
                  <a:srgbClr val="000000"/>
                </a:solidFill>
                <a:effectLst/>
                <a:latin typeface="+mj-lt"/>
                <a:cs typeface="Courier New" panose="02070309020205020404" pitchFamily="49" charset="0"/>
              </a:rPr>
              <a:t>(3) the other former spouse is designated to receive the proceeds or benefits in trust for, on behalf of, or for the benefit of a child or dependent of either former spouse.</a:t>
            </a:r>
            <a:endParaRPr lang="en-US">
              <a:latin typeface="+mj-lt"/>
            </a:endParaRPr>
          </a:p>
          <a:p>
            <a:pPr marL="0" indent="0">
              <a:buNone/>
            </a:pPr>
            <a:endParaRPr lang="en-US"/>
          </a:p>
          <a:p>
            <a:pPr marL="0" indent="0">
              <a:buNone/>
            </a:pPr>
            <a:r>
              <a:rPr lang="en-US" b="1"/>
              <a:t>Ex-spouse as *Beneficiary of “TRS” Retirement Benefits </a:t>
            </a:r>
          </a:p>
          <a:p>
            <a:pPr marL="0" indent="0" algn="just">
              <a:buNone/>
            </a:pPr>
            <a:r>
              <a:rPr lang="en-US" b="0" i="0">
                <a:solidFill>
                  <a:srgbClr val="202124"/>
                </a:solidFill>
                <a:effectLst/>
                <a:latin typeface="+mj-lt"/>
              </a:rPr>
              <a:t>	Section 824.101 (g) of the Texas Government Code – certified copy of decree revokes former spouse as beneficiary.</a:t>
            </a:r>
            <a:endParaRPr lang="en-US" b="1">
              <a:latin typeface="+mj-lt"/>
            </a:endParaRPr>
          </a:p>
        </p:txBody>
      </p:sp>
      <p:sp>
        <p:nvSpPr>
          <p:cNvPr id="7" name="Rectangle 2">
            <a:extLst>
              <a:ext uri="{FF2B5EF4-FFF2-40B4-BE49-F238E27FC236}">
                <a16:creationId xmlns:a16="http://schemas.microsoft.com/office/drawing/2014/main" id="{7FE6C321-950F-4CA0-9F2E-5E2FE3E9566A}"/>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246103062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Impact of Divorce on Life Insurance Beneficiaries </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18</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660400" y="1639163"/>
            <a:ext cx="10871200" cy="4325938"/>
          </a:xfrm>
        </p:spPr>
        <p:txBody>
          <a:bodyPr/>
          <a:lstStyle/>
          <a:p>
            <a:pPr marL="0" indent="0">
              <a:buNone/>
            </a:pPr>
            <a:r>
              <a:rPr lang="en-US" b="1"/>
              <a:t>Ex-spouse as Beneficiary of Life Insurance Policy Generally</a:t>
            </a:r>
          </a:p>
          <a:p>
            <a:r>
              <a:rPr lang="en-US"/>
              <a:t>Effective Redesignation under </a:t>
            </a:r>
            <a:r>
              <a:rPr lang="pt-BR"/>
              <a:t>Tex. Fam. Code § 9.301(a), unless (1) decree names as beneficiary, (2) post-decree redesignation, or (3) proceeds for child. </a:t>
            </a:r>
            <a:endParaRPr lang="en-US"/>
          </a:p>
          <a:p>
            <a:pPr marL="0" indent="0">
              <a:buNone/>
            </a:pPr>
            <a:endParaRPr lang="en-US"/>
          </a:p>
          <a:p>
            <a:pPr marL="0" indent="0">
              <a:buNone/>
            </a:pPr>
            <a:r>
              <a:rPr lang="en-US" b="1"/>
              <a:t>Ex-spouse as Beneficiary of Life Insurance Policy Under Federal Law</a:t>
            </a:r>
          </a:p>
          <a:p>
            <a:r>
              <a:rPr lang="en-US"/>
              <a:t>Federal law preempts ERISA Policies and Federal Employee Policies, under which the beneficiary designation stands. </a:t>
            </a:r>
          </a:p>
          <a:p>
            <a:r>
              <a:rPr lang="en-US" b="1"/>
              <a:t>BUT </a:t>
            </a:r>
            <a:r>
              <a:rPr lang="en-US"/>
              <a:t>can bring post-distribution enforcement action.</a:t>
            </a:r>
          </a:p>
          <a:p>
            <a:endParaRPr lang="en-US" b="1"/>
          </a:p>
          <a:p>
            <a:pPr marL="0" indent="0">
              <a:buNone/>
            </a:pPr>
            <a:endParaRPr lang="en-US" b="1"/>
          </a:p>
        </p:txBody>
      </p:sp>
    </p:spTree>
    <p:extLst>
      <p:ext uri="{BB962C8B-B14F-4D97-AF65-F5344CB8AC3E}">
        <p14:creationId xmlns:p14="http://schemas.microsoft.com/office/powerpoint/2010/main" val="21945588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BE5E5-EA6E-4D06-B131-68E54FD5C53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56" r="10312"/>
          <a:stretch>
            <a:fillRect/>
          </a:stretch>
        </p:blipFill>
        <p:spPr>
          <a:xfrm>
            <a:off x="0" y="0"/>
            <a:ext cx="6464300" cy="6858000"/>
          </a:xfrm>
        </p:spPr>
      </p:pic>
      <p:sp>
        <p:nvSpPr>
          <p:cNvPr id="3" name="Footer Placeholder 2">
            <a:extLst>
              <a:ext uri="{FF2B5EF4-FFF2-40B4-BE49-F238E27FC236}">
                <a16:creationId xmlns:a16="http://schemas.microsoft.com/office/drawing/2014/main" id="{E79AD7D9-A6E6-4413-B75E-C8B6F18DEEF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6927FAF8-642E-47A8-B598-D89029C84B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19</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BC08B72-1EEA-4E5D-B5B6-542904A8D092}"/>
              </a:ext>
            </a:extLst>
          </p:cNvPr>
          <p:cNvSpPr>
            <a:spLocks noGrp="1"/>
          </p:cNvSpPr>
          <p:nvPr>
            <p:ph type="ctrTitle"/>
          </p:nvPr>
        </p:nvSpPr>
        <p:spPr>
          <a:xfrm>
            <a:off x="6343135" y="2760803"/>
            <a:ext cx="5525015" cy="1336393"/>
          </a:xfrm>
        </p:spPr>
        <p:txBody>
          <a:bodyPr/>
          <a:lstStyle/>
          <a:p>
            <a:r>
              <a:rPr lang="en-US"/>
              <a:t>3.  Trust Distribution Provisions and Characterization of Income</a:t>
            </a:r>
          </a:p>
        </p:txBody>
      </p:sp>
    </p:spTree>
    <p:extLst>
      <p:ext uri="{BB962C8B-B14F-4D97-AF65-F5344CB8AC3E}">
        <p14:creationId xmlns:p14="http://schemas.microsoft.com/office/powerpoint/2010/main" val="3175178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1C3B7-7A77-40DC-926F-7C2442CE015E}"/>
              </a:ext>
            </a:extLst>
          </p:cNvPr>
          <p:cNvSpPr>
            <a:spLocks noGrp="1"/>
          </p:cNvSpPr>
          <p:nvPr>
            <p:ph type="title"/>
          </p:nvPr>
        </p:nvSpPr>
        <p:spPr>
          <a:xfrm>
            <a:off x="716804" y="649706"/>
            <a:ext cx="8249914" cy="906378"/>
          </a:xfrm>
        </p:spPr>
        <p:txBody>
          <a:bodyPr>
            <a:normAutofit/>
          </a:bodyPr>
          <a:lstStyle/>
          <a:p>
            <a:r>
              <a:rPr lang="en-US"/>
              <a:t>Top Five Areas of Overlap</a:t>
            </a:r>
          </a:p>
        </p:txBody>
      </p:sp>
      <p:sp>
        <p:nvSpPr>
          <p:cNvPr id="3" name="Footer Placeholder 2">
            <a:extLst>
              <a:ext uri="{FF2B5EF4-FFF2-40B4-BE49-F238E27FC236}">
                <a16:creationId xmlns:a16="http://schemas.microsoft.com/office/drawing/2014/main" id="{04931A41-B5A5-48B7-BBBF-3EDB7591EE7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764D3D62-24C8-43C4-99AF-1969E74F1DE9}"/>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2</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22B313F8-730C-4856-9C94-FC8A45B50813}"/>
              </a:ext>
            </a:extLst>
          </p:cNvPr>
          <p:cNvSpPr>
            <a:spLocks noGrp="1"/>
          </p:cNvSpPr>
          <p:nvPr>
            <p:ph type="body" sz="quarter" idx="26"/>
          </p:nvPr>
        </p:nvSpPr>
        <p:spPr>
          <a:xfrm>
            <a:off x="716804" y="1497973"/>
            <a:ext cx="5176837" cy="4556444"/>
          </a:xfrm>
        </p:spPr>
        <p:txBody>
          <a:bodyPr/>
          <a:lstStyle/>
          <a:p>
            <a:pPr marL="0" indent="0">
              <a:buNone/>
            </a:pPr>
            <a:r>
              <a:rPr lang="en-US"/>
              <a:t>The Top Five: </a:t>
            </a:r>
          </a:p>
          <a:p>
            <a:pPr marL="457200" indent="-457200">
              <a:buFont typeface="+mj-lt"/>
              <a:buAutoNum type="arabicParenR"/>
            </a:pPr>
            <a:endParaRPr lang="en-US"/>
          </a:p>
          <a:p>
            <a:pPr marL="457200" indent="-457200">
              <a:buFont typeface="+mj-lt"/>
              <a:buAutoNum type="arabicParenR"/>
            </a:pPr>
            <a:r>
              <a:rPr lang="en-US"/>
              <a:t>Marital Agreements</a:t>
            </a:r>
          </a:p>
          <a:p>
            <a:pPr marL="457200" indent="-457200">
              <a:buFont typeface="+mj-lt"/>
              <a:buAutoNum type="arabicParenR"/>
            </a:pPr>
            <a:r>
              <a:rPr lang="en-US"/>
              <a:t>Estate Planning Documents and Divorce</a:t>
            </a:r>
          </a:p>
          <a:p>
            <a:pPr marL="457200" indent="-457200">
              <a:buFont typeface="+mj-lt"/>
              <a:buAutoNum type="arabicParenR"/>
            </a:pPr>
            <a:r>
              <a:rPr lang="en-US"/>
              <a:t>Trust Distribution Provisions and Income Characterization</a:t>
            </a:r>
          </a:p>
          <a:p>
            <a:pPr marL="457200" indent="-457200">
              <a:buFont typeface="+mj-lt"/>
              <a:buAutoNum type="arabicParenR"/>
            </a:pPr>
            <a:r>
              <a:rPr lang="en-US"/>
              <a:t>“Descendants” &amp; Modern Concepts of Family</a:t>
            </a:r>
          </a:p>
          <a:p>
            <a:pPr marL="457200" indent="-457200">
              <a:buFont typeface="+mj-lt"/>
              <a:buAutoNum type="arabicParenR"/>
            </a:pPr>
            <a:r>
              <a:rPr lang="en-US"/>
              <a:t>Miscellaneous Issues Involving Entities</a:t>
            </a:r>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a:p>
            <a:pPr marL="457200" indent="-457200">
              <a:buFont typeface="+mj-lt"/>
              <a:buAutoNum type="arabicParenR"/>
            </a:pPr>
            <a:endParaRPr lang="en-US"/>
          </a:p>
        </p:txBody>
      </p:sp>
      <p:pic>
        <p:nvPicPr>
          <p:cNvPr id="10" name="Picture Placeholder 9">
            <a:extLst>
              <a:ext uri="{FF2B5EF4-FFF2-40B4-BE49-F238E27FC236}">
                <a16:creationId xmlns:a16="http://schemas.microsoft.com/office/drawing/2014/main" id="{623CD68C-4911-42ED-ABD8-4E6B8FBF5AE5}"/>
              </a:ext>
            </a:extLst>
          </p:cNvPr>
          <p:cNvPicPr>
            <a:picLocks noGrp="1" noChangeAspect="1"/>
          </p:cNvPicPr>
          <p:nvPr>
            <p:ph type="pic" sz="quarter" idx="25"/>
          </p:nvPr>
        </p:nvPicPr>
        <p:blipFill>
          <a:blip r:embed="rId3"/>
          <a:stretch>
            <a:fillRect/>
          </a:stretch>
        </p:blipFill>
        <p:spPr>
          <a:xfrm>
            <a:off x="6464727" y="1497972"/>
            <a:ext cx="5195429" cy="4085115"/>
          </a:xfrm>
          <a:prstGeom prst="rect">
            <a:avLst/>
          </a:prstGeom>
          <a:ln w="41275">
            <a:solidFill>
              <a:schemeClr val="accent1"/>
            </a:solidFill>
          </a:ln>
        </p:spPr>
      </p:pic>
    </p:spTree>
    <p:extLst>
      <p:ext uri="{BB962C8B-B14F-4D97-AF65-F5344CB8AC3E}">
        <p14:creationId xmlns:p14="http://schemas.microsoft.com/office/powerpoint/2010/main" val="15875804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75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20</a:t>
            </a:fld>
            <a:endParaRPr kumimoji="0" lang="en-US" sz="75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096D63BD-F8B1-4F15-BD06-F6E5FD3E66F9}"/>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75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8" name="TextBox 7">
            <a:extLst>
              <a:ext uri="{FF2B5EF4-FFF2-40B4-BE49-F238E27FC236}">
                <a16:creationId xmlns:a16="http://schemas.microsoft.com/office/drawing/2014/main" id="{DAE5F6F6-B9D5-6C5A-CEF4-EC959DFCAB5C}"/>
              </a:ext>
            </a:extLst>
          </p:cNvPr>
          <p:cNvSpPr txBox="1"/>
          <p:nvPr/>
        </p:nvSpPr>
        <p:spPr>
          <a:xfrm>
            <a:off x="2882978" y="4324130"/>
            <a:ext cx="7699797" cy="350430"/>
          </a:xfrm>
          <a:prstGeom prst="rect">
            <a:avLst/>
          </a:prstGeom>
        </p:spPr>
        <p:txBody>
          <a:bodyPr wrap="square" lIns="0" rIns="0" rtlCol="0" anchor="ctr" anchorCtr="0">
            <a:noAutofit/>
          </a:bodyPr>
          <a:lstStyle/>
          <a:p>
            <a:pPr marL="285750" marR="0" lvl="0" indent="-28575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22" name="Picture 2">
            <a:extLst>
              <a:ext uri="{FF2B5EF4-FFF2-40B4-BE49-F238E27FC236}">
                <a16:creationId xmlns:a16="http://schemas.microsoft.com/office/drawing/2014/main" id="{DBA69AB8-3C41-4990-BA03-B38D515AC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4" t="10843" r="2620" b="3480"/>
          <a:stretch>
            <a:fillRect/>
          </a:stretch>
        </p:blipFill>
        <p:spPr bwMode="auto">
          <a:xfrm>
            <a:off x="3195320" y="1167856"/>
            <a:ext cx="5801360" cy="4247424"/>
          </a:xfrm>
          <a:prstGeom prst="rect">
            <a:avLst/>
          </a:prstGeom>
          <a:noFill/>
          <a:ln w="412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812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660400" y="311217"/>
            <a:ext cx="10871200" cy="1143000"/>
          </a:xfrm>
        </p:spPr>
        <p:txBody>
          <a:bodyPr>
            <a:normAutofit/>
          </a:bodyPr>
          <a:lstStyle/>
          <a:p>
            <a:pPr algn="ctr"/>
            <a:r>
              <a:rPr lang="en-US" b="1"/>
              <a:t>Current Texas Law on Trust Income Characterization</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21</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04636"/>
            <a:ext cx="10871200" cy="4786259"/>
          </a:xfrm>
        </p:spPr>
        <p:txBody>
          <a:bodyPr>
            <a:normAutofit/>
          </a:bodyPr>
          <a:lstStyle/>
          <a:p>
            <a:pPr marL="512763" indent="0" algn="just">
              <a:buNone/>
            </a:pPr>
            <a:r>
              <a:rPr lang="en-US" sz="2800"/>
              <a:t>A spouse’s interest in a trust is characterized as community or separate property, generally involving the interest in: </a:t>
            </a:r>
          </a:p>
          <a:p>
            <a:pPr marL="512763" indent="0" algn="just">
              <a:lnSpc>
                <a:spcPct val="200000"/>
              </a:lnSpc>
              <a:buNone/>
            </a:pPr>
            <a:r>
              <a:rPr lang="en-US" sz="2800"/>
              <a:t>	</a:t>
            </a:r>
            <a:r>
              <a:rPr lang="en-US" sz="3200" b="1"/>
              <a:t>1. ownership of the trust corpus; and </a:t>
            </a:r>
          </a:p>
          <a:p>
            <a:pPr marL="512763" indent="0" algn="just">
              <a:lnSpc>
                <a:spcPct val="200000"/>
              </a:lnSpc>
              <a:buNone/>
            </a:pPr>
            <a:r>
              <a:rPr lang="en-US" sz="3200" b="1"/>
              <a:t>	2. ownership of the trust income. </a:t>
            </a:r>
          </a:p>
          <a:p>
            <a:pPr marL="512763" indent="0" algn="just">
              <a:lnSpc>
                <a:spcPct val="200000"/>
              </a:lnSpc>
              <a:buNone/>
            </a:pPr>
            <a:r>
              <a:rPr lang="en-US" sz="3500" b="1"/>
              <a:t>Is it a self-settled trust or 3</a:t>
            </a:r>
            <a:r>
              <a:rPr lang="en-US" sz="3500" b="1" baseline="30000"/>
              <a:t>rd</a:t>
            </a:r>
            <a:r>
              <a:rPr lang="en-US" sz="3500" b="1"/>
              <a:t> party trust?</a:t>
            </a:r>
          </a:p>
        </p:txBody>
      </p:sp>
    </p:spTree>
    <p:extLst>
      <p:ext uri="{BB962C8B-B14F-4D97-AF65-F5344CB8AC3E}">
        <p14:creationId xmlns:p14="http://schemas.microsoft.com/office/powerpoint/2010/main" val="207020402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660400" y="311217"/>
            <a:ext cx="10871200" cy="1143000"/>
          </a:xfrm>
        </p:spPr>
        <p:txBody>
          <a:bodyPr>
            <a:normAutofit/>
          </a:bodyPr>
          <a:lstStyle/>
          <a:p>
            <a:pPr algn="ctr"/>
            <a:r>
              <a:rPr lang="en-US" b="1"/>
              <a:t>CORPUS OF THE TRUST</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22</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04636"/>
            <a:ext cx="10871200" cy="4786259"/>
          </a:xfrm>
        </p:spPr>
        <p:txBody>
          <a:bodyPr/>
          <a:lstStyle/>
          <a:p>
            <a:pPr marL="0" indent="0">
              <a:buNone/>
            </a:pPr>
            <a:endParaRPr lang="en-US"/>
          </a:p>
          <a:p>
            <a:r>
              <a:rPr lang="en-US"/>
              <a:t>The character of a spouse’s beneficial interest in a trust depends on the character of the property that makes up the corpus. </a:t>
            </a:r>
          </a:p>
          <a:p>
            <a:pPr marL="0" indent="0">
              <a:buNone/>
            </a:pPr>
            <a:endParaRPr lang="en-US"/>
          </a:p>
          <a:p>
            <a:r>
              <a:rPr lang="en-US"/>
              <a:t>A spouse’s beneficial interest is presumptively community property, and standard methods to rebut apply. </a:t>
            </a:r>
            <a:r>
              <a:rPr lang="en-US" i="1"/>
              <a:t>See</a:t>
            </a:r>
            <a:r>
              <a:rPr lang="en-US"/>
              <a:t> Tex. Fam. Code 3.003(a).</a:t>
            </a:r>
          </a:p>
          <a:p>
            <a:pPr marL="0" indent="0">
              <a:buNone/>
            </a:pPr>
            <a:endParaRPr lang="en-US"/>
          </a:p>
          <a:p>
            <a:r>
              <a:rPr lang="en-US"/>
              <a:t>Increase in value of undistributed trust retain character of corpus. </a:t>
            </a:r>
            <a:r>
              <a:rPr lang="en-US" b="1" i="1"/>
              <a:t>Dickinson v. Dickinson</a:t>
            </a:r>
            <a:r>
              <a:rPr lang="en-US"/>
              <a:t>, 324 S.W.3d 653, 659 (Tex.App.-Fort Worth 2010, no pet.).</a:t>
            </a:r>
          </a:p>
          <a:p>
            <a:pPr marL="0" indent="0">
              <a:buNone/>
            </a:pPr>
            <a:endParaRPr lang="en-US"/>
          </a:p>
          <a:p>
            <a:r>
              <a:rPr lang="en-US"/>
              <a:t>Distribution of trust corpus to spouse retains character of corpus. </a:t>
            </a:r>
          </a:p>
        </p:txBody>
      </p:sp>
    </p:spTree>
    <p:extLst>
      <p:ext uri="{BB962C8B-B14F-4D97-AF65-F5344CB8AC3E}">
        <p14:creationId xmlns:p14="http://schemas.microsoft.com/office/powerpoint/2010/main" val="291343155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660400" y="311217"/>
            <a:ext cx="10871200" cy="1143000"/>
          </a:xfrm>
        </p:spPr>
        <p:txBody>
          <a:bodyPr>
            <a:normAutofit/>
          </a:bodyPr>
          <a:lstStyle/>
          <a:p>
            <a:pPr algn="ctr"/>
            <a:r>
              <a:rPr lang="en-US" b="1"/>
              <a:t>Income from a 3</a:t>
            </a:r>
            <a:r>
              <a:rPr lang="en-US" b="1" baseline="30000"/>
              <a:t>rd</a:t>
            </a:r>
            <a:r>
              <a:rPr lang="en-US" b="1"/>
              <a:t> Party Trust</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23</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04636"/>
            <a:ext cx="10871200" cy="4786259"/>
          </a:xfrm>
        </p:spPr>
        <p:txBody>
          <a:bodyPr>
            <a:noAutofit/>
          </a:bodyPr>
          <a:lstStyle/>
          <a:p>
            <a:pPr marL="76199" indent="0">
              <a:buNone/>
            </a:pPr>
            <a:r>
              <a:rPr lang="en-US" u="sng"/>
              <a:t>Distributed Income</a:t>
            </a:r>
          </a:p>
          <a:p>
            <a:pPr marL="419099" indent="-342900" algn="just"/>
            <a:r>
              <a:rPr lang="en-US"/>
              <a:t>The characterization of distributed income depends on whether the spouse has a beneficial interest in the corpus of the trust – trust instrument gives a right, even if future right, to control all or a part of the corpus. NOTE: In Texas, income for separate property is generally community.</a:t>
            </a:r>
          </a:p>
          <a:p>
            <a:pPr marL="419099" indent="-342900" algn="just"/>
            <a:r>
              <a:rPr lang="en-US" b="1"/>
              <a:t>Interest in Corpus</a:t>
            </a:r>
          </a:p>
          <a:p>
            <a:pPr marL="952485" lvl="1" indent="-342900" algn="just"/>
            <a:r>
              <a:rPr lang="en-US"/>
              <a:t>Income distributed to spouse with beneficial interest in the corpus is community property.</a:t>
            </a:r>
          </a:p>
          <a:p>
            <a:pPr marL="952485" lvl="1" indent="-342900" algn="just"/>
            <a:r>
              <a:rPr lang="en-US"/>
              <a:t>BUT, several courts have a held a more narrow approach and require a present possessory interest in the corpus before the income can be considered community property.</a:t>
            </a:r>
          </a:p>
          <a:p>
            <a:pPr marL="952485" lvl="1" indent="-342900" algn="just"/>
            <a:r>
              <a:rPr lang="en-US" i="1"/>
              <a:t>Sharma v. Routh </a:t>
            </a:r>
            <a:r>
              <a:rPr lang="en-US"/>
              <a:t>held that a spouse who has interest in the corpus only if he determined that the distributions were necessary to maintain his health and standard of living, did not have a present possessory interest. </a:t>
            </a:r>
          </a:p>
          <a:p>
            <a:pPr marL="419099" indent="-342900" algn="just"/>
            <a:r>
              <a:rPr lang="en-US" b="1"/>
              <a:t>No Interest in Corpus</a:t>
            </a:r>
          </a:p>
          <a:p>
            <a:pPr marL="952485" lvl="1" indent="-342900" algn="just"/>
            <a:r>
              <a:rPr lang="en-US"/>
              <a:t>No beneficial interest in the corpus, income characterized as separate property</a:t>
            </a:r>
          </a:p>
          <a:p>
            <a:pPr marL="952485" lvl="1" indent="-342900" algn="just"/>
            <a:r>
              <a:rPr lang="en-US"/>
              <a:t>Recall, if a spouse has no ownership in the corpus of the trust, the corpus is neither separate or community property and therefore a gift from a 3</a:t>
            </a:r>
            <a:r>
              <a:rPr lang="en-US" baseline="30000"/>
              <a:t>rd</a:t>
            </a:r>
            <a:r>
              <a:rPr lang="en-US"/>
              <a:t> party. </a:t>
            </a:r>
          </a:p>
        </p:txBody>
      </p:sp>
    </p:spTree>
    <p:extLst>
      <p:ext uri="{BB962C8B-B14F-4D97-AF65-F5344CB8AC3E}">
        <p14:creationId xmlns:p14="http://schemas.microsoft.com/office/powerpoint/2010/main" val="305731497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39692"/>
            <a:ext cx="10689021" cy="923420"/>
          </a:xfrm>
        </p:spPr>
        <p:txBody>
          <a:bodyPr>
            <a:normAutofit/>
          </a:bodyPr>
          <a:lstStyle/>
          <a:p>
            <a:pPr algn="ctr"/>
            <a:r>
              <a:rPr lang="en-US" b="1"/>
              <a:t>Income from a 3</a:t>
            </a:r>
            <a:r>
              <a:rPr lang="en-US" b="1" baseline="30000"/>
              <a:t>rd</a:t>
            </a:r>
            <a:r>
              <a:rPr lang="en-US" b="1"/>
              <a:t> Party Trust</a:t>
            </a:r>
            <a:endParaRPr lang="en-US"/>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24</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04636"/>
            <a:ext cx="10871200" cy="4786259"/>
          </a:xfrm>
        </p:spPr>
        <p:txBody>
          <a:bodyPr>
            <a:normAutofit fontScale="92500" lnSpcReduction="20000"/>
          </a:bodyPr>
          <a:lstStyle/>
          <a:p>
            <a:pPr marL="0" indent="0">
              <a:buNone/>
            </a:pPr>
            <a:r>
              <a:rPr lang="en-US" sz="3600" u="sng"/>
              <a:t>Undistributed Income</a:t>
            </a:r>
          </a:p>
          <a:p>
            <a:pPr marL="0" indent="0">
              <a:buNone/>
            </a:pPr>
            <a:endParaRPr lang="en-US" sz="2800" u="sng"/>
          </a:p>
          <a:p>
            <a:pPr algn="just"/>
            <a:r>
              <a:rPr lang="en-US" sz="2800"/>
              <a:t>Interest in Corpus – depends on if mandatory or discretionary trust agreement</a:t>
            </a:r>
          </a:p>
          <a:p>
            <a:pPr lvl="1" algn="just"/>
            <a:r>
              <a:rPr lang="en-US" sz="2800"/>
              <a:t>Mandatory: undistributed income is community property.  </a:t>
            </a:r>
          </a:p>
          <a:p>
            <a:pPr marL="609585" lvl="1" indent="0" algn="just">
              <a:buNone/>
            </a:pPr>
            <a:endParaRPr lang="en-US" sz="2800"/>
          </a:p>
          <a:p>
            <a:pPr lvl="1" algn="just"/>
            <a:r>
              <a:rPr lang="en-US" sz="2800"/>
              <a:t>Discretionary: undistributed income is separate property.</a:t>
            </a:r>
          </a:p>
          <a:p>
            <a:pPr lvl="2" algn="just"/>
            <a:r>
              <a:rPr lang="en-US" sz="2800"/>
              <a:t>Even if beneficiary spouse was the sole beneficiary of corpus.</a:t>
            </a:r>
          </a:p>
          <a:p>
            <a:pPr lvl="1" algn="just"/>
            <a:endParaRPr lang="en-US" sz="2800"/>
          </a:p>
          <a:p>
            <a:pPr lvl="1" algn="just"/>
            <a:endParaRPr lang="en-US" sz="2800"/>
          </a:p>
          <a:p>
            <a:pPr algn="just"/>
            <a:r>
              <a:rPr lang="en-US" sz="2800"/>
              <a:t>No Interest in Corpus – Undistributed income is separate property.</a:t>
            </a:r>
          </a:p>
        </p:txBody>
      </p:sp>
    </p:spTree>
    <p:extLst>
      <p:ext uri="{BB962C8B-B14F-4D97-AF65-F5344CB8AC3E}">
        <p14:creationId xmlns:p14="http://schemas.microsoft.com/office/powerpoint/2010/main" val="32166131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1" y="339692"/>
            <a:ext cx="10230602" cy="1143000"/>
          </a:xfrm>
        </p:spPr>
        <p:txBody>
          <a:bodyPr>
            <a:normAutofit/>
          </a:bodyPr>
          <a:lstStyle/>
          <a:p>
            <a:pPr algn="ctr"/>
            <a:r>
              <a:rPr lang="en-US" b="1"/>
              <a:t>Income from a Self Settled Trust</a:t>
            </a:r>
            <a:endParaRPr lang="en-US"/>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25</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04636"/>
            <a:ext cx="10871200" cy="4786259"/>
          </a:xfrm>
        </p:spPr>
        <p:txBody>
          <a:bodyPr/>
          <a:lstStyle/>
          <a:p>
            <a:endParaRPr lang="en-US"/>
          </a:p>
          <a:p>
            <a:pPr marL="0" indent="0">
              <a:buNone/>
            </a:pPr>
            <a:r>
              <a:rPr lang="en-US" b="1"/>
              <a:t>Distributed Income</a:t>
            </a:r>
          </a:p>
          <a:p>
            <a:pPr lvl="1"/>
            <a:r>
              <a:rPr lang="en-US"/>
              <a:t>Generally, income generated or distributed during marriage would be community property, regardless of whether the spouse retained a beneficiary interest in the corpus. </a:t>
            </a:r>
          </a:p>
          <a:p>
            <a:pPr lvl="1"/>
            <a:r>
              <a:rPr lang="en-US"/>
              <a:t>Otherwise, characterizing as separate property would circumvent established methods and constitutionality issues by changing community property to separate property just by putting it in a trust.</a:t>
            </a:r>
          </a:p>
          <a:p>
            <a:pPr marL="0" indent="0">
              <a:buNone/>
            </a:pPr>
            <a:r>
              <a:rPr lang="en-US" b="1"/>
              <a:t>Undistributed Income </a:t>
            </a:r>
          </a:p>
          <a:p>
            <a:pPr lvl="1"/>
            <a:r>
              <a:rPr lang="en-US"/>
              <a:t>If no interest in corpus: no cases have specifically addressed</a:t>
            </a:r>
          </a:p>
          <a:p>
            <a:pPr lvl="1"/>
            <a:r>
              <a:rPr lang="en-US"/>
              <a:t>If interest in corpus it depends on mandatory or discretionary distribution</a:t>
            </a:r>
          </a:p>
          <a:p>
            <a:pPr lvl="2"/>
            <a:r>
              <a:rPr lang="en-US"/>
              <a:t>Mandatory – community property</a:t>
            </a:r>
          </a:p>
          <a:p>
            <a:pPr lvl="2"/>
            <a:r>
              <a:rPr lang="en-US"/>
              <a:t>Discretionary – there is conflicting case law on the characterization, but presumably character of the corpus (Fort Worth – SP/ Dallas – CP)  </a:t>
            </a:r>
          </a:p>
        </p:txBody>
      </p:sp>
    </p:spTree>
    <p:extLst>
      <p:ext uri="{BB962C8B-B14F-4D97-AF65-F5344CB8AC3E}">
        <p14:creationId xmlns:p14="http://schemas.microsoft.com/office/powerpoint/2010/main" val="26327422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39692"/>
            <a:ext cx="10689021" cy="1143000"/>
          </a:xfrm>
        </p:spPr>
        <p:txBody>
          <a:bodyPr>
            <a:normAutofit/>
          </a:bodyPr>
          <a:lstStyle/>
          <a:p>
            <a:pPr algn="ctr"/>
            <a:r>
              <a:rPr lang="en-US" sz="3600" b="1"/>
              <a:t>Donor Intent</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26</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482692"/>
            <a:ext cx="10871200" cy="4508203"/>
          </a:xfrm>
        </p:spPr>
        <p:txBody>
          <a:bodyPr>
            <a:normAutofit fontScale="92500" lnSpcReduction="20000"/>
          </a:bodyPr>
          <a:lstStyle/>
          <a:p>
            <a:pPr marL="0" indent="0" algn="just">
              <a:lnSpc>
                <a:spcPct val="200000"/>
              </a:lnSpc>
              <a:buNone/>
            </a:pPr>
            <a:r>
              <a:rPr lang="en-US"/>
              <a:t>	</a:t>
            </a:r>
            <a:r>
              <a:rPr lang="en-US" sz="2400"/>
              <a:t>Courts will often look at the language of the trust instrument to determine the express intent of the grantor to determine the characterization of the distributions. </a:t>
            </a:r>
          </a:p>
          <a:p>
            <a:pPr marL="0" indent="0" algn="just">
              <a:lnSpc>
                <a:spcPct val="200000"/>
              </a:lnSpc>
              <a:buNone/>
            </a:pPr>
            <a:endParaRPr lang="en-US" sz="2400"/>
          </a:p>
          <a:p>
            <a:pPr marL="0" indent="0" algn="just">
              <a:lnSpc>
                <a:spcPct val="200000"/>
              </a:lnSpc>
              <a:buNone/>
            </a:pPr>
            <a:r>
              <a:rPr lang="en-US" sz="2400"/>
              <a:t>	The Fifth Circuit has held that a trust agreement must, “in the most precise and definite way” make any desire to alter the general rule that income for separate property is community property.  </a:t>
            </a:r>
            <a:r>
              <a:rPr lang="en-US" sz="2400" i="1"/>
              <a:t>See </a:t>
            </a:r>
            <a:r>
              <a:rPr lang="en-US" sz="2400" b="1" i="1"/>
              <a:t>Commissioner of Internal Revenue v. Porter</a:t>
            </a:r>
            <a:r>
              <a:rPr lang="en-US" sz="2400"/>
              <a:t>, 148 F.2d 566, 568 (5</a:t>
            </a:r>
            <a:r>
              <a:rPr lang="en-US" sz="2400" baseline="30000"/>
              <a:t>th</a:t>
            </a:r>
            <a:r>
              <a:rPr lang="en-US" sz="2400"/>
              <a:t> Cir. 1945).  </a:t>
            </a:r>
          </a:p>
        </p:txBody>
      </p:sp>
    </p:spTree>
    <p:extLst>
      <p:ext uri="{BB962C8B-B14F-4D97-AF65-F5344CB8AC3E}">
        <p14:creationId xmlns:p14="http://schemas.microsoft.com/office/powerpoint/2010/main" val="33308386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484638"/>
            <a:ext cx="10871200" cy="1143000"/>
          </a:xfrm>
        </p:spPr>
        <p:txBody>
          <a:bodyPr>
            <a:normAutofit/>
          </a:bodyPr>
          <a:lstStyle/>
          <a:p>
            <a:r>
              <a:rPr lang="en-US"/>
              <a:t>Form Provisions Addressing Donor Intent</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27</a:t>
            </a:fld>
            <a:endParaRPr lang="en-US"/>
          </a:p>
        </p:txBody>
      </p:sp>
      <p:pic>
        <p:nvPicPr>
          <p:cNvPr id="7" name="Picture 6">
            <a:extLst>
              <a:ext uri="{FF2B5EF4-FFF2-40B4-BE49-F238E27FC236}">
                <a16:creationId xmlns:a16="http://schemas.microsoft.com/office/drawing/2014/main" id="{3676B620-3B1F-40E1-BE5B-C1AA0B07A5F9}"/>
              </a:ext>
            </a:extLst>
          </p:cNvPr>
          <p:cNvPicPr>
            <a:picLocks noChangeAspect="1"/>
          </p:cNvPicPr>
          <p:nvPr/>
        </p:nvPicPr>
        <p:blipFill>
          <a:blip r:embed="rId3"/>
          <a:stretch>
            <a:fillRect/>
          </a:stretch>
        </p:blipFill>
        <p:spPr>
          <a:xfrm>
            <a:off x="632429" y="1997300"/>
            <a:ext cx="10927141" cy="2863399"/>
          </a:xfrm>
          <a:prstGeom prst="rect">
            <a:avLst/>
          </a:prstGeom>
        </p:spPr>
      </p:pic>
    </p:spTree>
    <p:extLst>
      <p:ext uri="{BB962C8B-B14F-4D97-AF65-F5344CB8AC3E}">
        <p14:creationId xmlns:p14="http://schemas.microsoft.com/office/powerpoint/2010/main" val="3433754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BE5E5-EA6E-4D06-B131-68E54FD5C53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56" r="10312"/>
          <a:stretch>
            <a:fillRect/>
          </a:stretch>
        </p:blipFill>
        <p:spPr>
          <a:xfrm>
            <a:off x="0" y="0"/>
            <a:ext cx="6464300" cy="6858000"/>
          </a:xfrm>
        </p:spPr>
      </p:pic>
      <p:sp>
        <p:nvSpPr>
          <p:cNvPr id="3" name="Footer Placeholder 2">
            <a:extLst>
              <a:ext uri="{FF2B5EF4-FFF2-40B4-BE49-F238E27FC236}">
                <a16:creationId xmlns:a16="http://schemas.microsoft.com/office/drawing/2014/main" id="{E79AD7D9-A6E6-4413-B75E-C8B6F18DEEF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6927FAF8-642E-47A8-B598-D89029C84B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28</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BC08B72-1EEA-4E5D-B5B6-542904A8D092}"/>
              </a:ext>
            </a:extLst>
          </p:cNvPr>
          <p:cNvSpPr>
            <a:spLocks noGrp="1"/>
          </p:cNvSpPr>
          <p:nvPr>
            <p:ph type="ctrTitle"/>
          </p:nvPr>
        </p:nvSpPr>
        <p:spPr>
          <a:xfrm>
            <a:off x="6464300" y="2760803"/>
            <a:ext cx="5403850" cy="1336393"/>
          </a:xfrm>
        </p:spPr>
        <p:txBody>
          <a:bodyPr/>
          <a:lstStyle/>
          <a:p>
            <a:r>
              <a:rPr lang="en-US"/>
              <a:t>4.  “Descendants” and Modern Concepts of Family</a:t>
            </a:r>
          </a:p>
        </p:txBody>
      </p:sp>
    </p:spTree>
    <p:extLst>
      <p:ext uri="{BB962C8B-B14F-4D97-AF65-F5344CB8AC3E}">
        <p14:creationId xmlns:p14="http://schemas.microsoft.com/office/powerpoint/2010/main" val="343661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86255"/>
            <a:ext cx="10871200" cy="1143000"/>
          </a:xfrm>
        </p:spPr>
        <p:txBody>
          <a:bodyPr/>
          <a:lstStyle/>
          <a:p>
            <a:r>
              <a:rPr lang="en-US"/>
              <a:t>Possible Inadvertent Exclusion from “Traditional” Definitions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29</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529255"/>
            <a:ext cx="10871200" cy="4600083"/>
          </a:xfrm>
        </p:spPr>
        <p:txBody>
          <a:bodyPr/>
          <a:lstStyle/>
          <a:p>
            <a:pPr marL="0" indent="0">
              <a:buNone/>
            </a:pPr>
            <a:r>
              <a:rPr lang="en-US" b="1"/>
              <a:t>Children of Same-Sex Couples</a:t>
            </a:r>
          </a:p>
          <a:p>
            <a:pPr marL="0" indent="0">
              <a:buNone/>
            </a:pPr>
            <a:endParaRPr lang="en-US" b="1"/>
          </a:p>
          <a:p>
            <a:pPr marL="0" indent="0">
              <a:buNone/>
            </a:pPr>
            <a:r>
              <a:rPr lang="en-US" b="1"/>
              <a:t>Children Born via Surrogate – Exclusion from Genetic Mother’s Estate</a:t>
            </a:r>
          </a:p>
          <a:p>
            <a:pPr marL="0" indent="0">
              <a:buNone/>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ct val="20000"/>
              </a:spcBef>
              <a:spcAft>
                <a:spcPct val="0"/>
              </a:spcAft>
              <a:buClrTx/>
              <a:buSzTx/>
              <a:buNone/>
              <a:defRPr/>
            </a:pPr>
            <a:r>
              <a:rPr lang="en-US" b="1">
                <a:solidFill>
                  <a:prstClr val="black"/>
                </a:solidFill>
              </a:rPr>
              <a:t>Children Given up for adoption</a:t>
            </a:r>
          </a:p>
          <a:p>
            <a:pPr marL="0" marR="0" lvl="0" indent="0" algn="l" defTabSz="1219170" rtl="0" eaLnBrk="1" fontAlgn="auto" latinLnBrk="0" hangingPunct="1">
              <a:lnSpc>
                <a:spcPct val="100000"/>
              </a:lnSpc>
              <a:spcBef>
                <a:spcPct val="20000"/>
              </a:spcBef>
              <a:spcAft>
                <a:spcPct val="0"/>
              </a:spcAft>
              <a:buClrTx/>
              <a:buSzTx/>
              <a:buNone/>
              <a:defRPr/>
            </a:pPr>
            <a:endParaRPr kumimoji="0" lang="en-US" sz="2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ct val="20000"/>
              </a:spcBef>
              <a:spcAft>
                <a:spcPct val="0"/>
              </a:spcAft>
              <a:buClrTx/>
              <a:buSzTx/>
              <a:buNone/>
              <a:defRPr/>
            </a:pPr>
            <a:r>
              <a:rPr kumimoji="0" lang="en-US" sz="2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Ad</a:t>
            </a:r>
            <a:r>
              <a:rPr lang="en-US" b="1">
                <a:solidFill>
                  <a:prstClr val="black"/>
                </a:solidFill>
              </a:rPr>
              <a:t>ult Adoption </a:t>
            </a:r>
          </a:p>
          <a:p>
            <a:pPr marL="0" marR="0" lvl="0" indent="0" algn="l" defTabSz="1219170" rtl="0" eaLnBrk="1" fontAlgn="auto" latinLnBrk="0" hangingPunct="1">
              <a:lnSpc>
                <a:spcPct val="100000"/>
              </a:lnSpc>
              <a:spcBef>
                <a:spcPct val="20000"/>
              </a:spcBef>
              <a:spcAft>
                <a:spcPct val="0"/>
              </a:spcAft>
              <a:buClrTx/>
              <a:buSzTx/>
              <a:buNone/>
              <a:defRPr/>
            </a:pPr>
            <a:endParaRPr kumimoji="0" lang="en-US" sz="2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ct val="20000"/>
              </a:spcBef>
              <a:spcAft>
                <a:spcPct val="0"/>
              </a:spcAft>
              <a:buClrTx/>
              <a:buSzTx/>
              <a:buNone/>
              <a:defRPr/>
            </a:pPr>
            <a:r>
              <a:rPr lang="en-US" b="1">
                <a:solidFill>
                  <a:prstClr val="black"/>
                </a:solidFill>
              </a:rPr>
              <a:t>Step-Child Adoption </a:t>
            </a:r>
            <a:endParaRPr kumimoji="0" lang="en-US" sz="2000" b="1"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1219170" rtl="0" eaLnBrk="1" fontAlgn="auto" latinLnBrk="0" hangingPunct="1">
              <a:lnSpc>
                <a:spcPct val="100000"/>
              </a:lnSpc>
              <a:spcBef>
                <a:spcPct val="20000"/>
              </a:spcBef>
              <a:spcAft>
                <a:spcPct val="0"/>
              </a:spcAft>
              <a:buClrTx/>
              <a:buSzTx/>
              <a:buNone/>
              <a:defRPr/>
            </a:pPr>
            <a:endParaRPr lang="en-US">
              <a:solidFill>
                <a:prstClr val="black"/>
              </a:solidFill>
            </a:endParaRPr>
          </a:p>
          <a:p>
            <a:pPr marL="0" indent="0">
              <a:buNone/>
            </a:pPr>
            <a:endParaRPr lang="en-US"/>
          </a:p>
        </p:txBody>
      </p:sp>
      <p:sp>
        <p:nvSpPr>
          <p:cNvPr id="6" name="Content Placeholder 3">
            <a:extLst>
              <a:ext uri="{FF2B5EF4-FFF2-40B4-BE49-F238E27FC236}">
                <a16:creationId xmlns:a16="http://schemas.microsoft.com/office/drawing/2014/main" id="{2E74400E-03AE-4E1B-9448-F8FE4C239B2B}"/>
              </a:ext>
            </a:extLst>
          </p:cNvPr>
          <p:cNvSpPr txBox="1"/>
          <p:nvPr/>
        </p:nvSpPr>
        <p:spPr>
          <a:xfrm>
            <a:off x="1495917" y="4126468"/>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3374497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BE5E5-EA6E-4D06-B131-68E54FD5C53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56" r="10312"/>
          <a:stretch>
            <a:fillRect/>
          </a:stretch>
        </p:blipFill>
        <p:spPr>
          <a:xfrm>
            <a:off x="0" y="0"/>
            <a:ext cx="6464300" cy="6858000"/>
          </a:xfrm>
        </p:spPr>
      </p:pic>
      <p:sp>
        <p:nvSpPr>
          <p:cNvPr id="3" name="Footer Placeholder 2">
            <a:extLst>
              <a:ext uri="{FF2B5EF4-FFF2-40B4-BE49-F238E27FC236}">
                <a16:creationId xmlns:a16="http://schemas.microsoft.com/office/drawing/2014/main" id="{E79AD7D9-A6E6-4413-B75E-C8B6F18DEEF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6927FAF8-642E-47A8-B598-D89029C84B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3</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BC08B72-1EEA-4E5D-B5B6-542904A8D092}"/>
              </a:ext>
            </a:extLst>
          </p:cNvPr>
          <p:cNvSpPr>
            <a:spLocks noGrp="1"/>
          </p:cNvSpPr>
          <p:nvPr>
            <p:ph type="ctrTitle"/>
          </p:nvPr>
        </p:nvSpPr>
        <p:spPr>
          <a:xfrm>
            <a:off x="6602799" y="2620695"/>
            <a:ext cx="5080000" cy="1336393"/>
          </a:xfrm>
        </p:spPr>
        <p:txBody>
          <a:bodyPr/>
          <a:lstStyle/>
          <a:p>
            <a:r>
              <a:rPr lang="en-US"/>
              <a:t>1. Marital Agreements</a:t>
            </a:r>
            <a:br>
              <a:rPr lang="en-US"/>
            </a:br>
            <a:endParaRPr lang="en-US"/>
          </a:p>
        </p:txBody>
      </p:sp>
    </p:spTree>
    <p:extLst>
      <p:ext uri="{BB962C8B-B14F-4D97-AF65-F5344CB8AC3E}">
        <p14:creationId xmlns:p14="http://schemas.microsoft.com/office/powerpoint/2010/main" val="3271863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Sample Drafting</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30</a:t>
            </a:fld>
            <a:endParaRPr lang="en-US"/>
          </a:p>
        </p:txBody>
      </p:sp>
      <p:sp>
        <p:nvSpPr>
          <p:cNvPr id="7" name="Title 1">
            <a:extLst>
              <a:ext uri="{FF2B5EF4-FFF2-40B4-BE49-F238E27FC236}">
                <a16:creationId xmlns:a16="http://schemas.microsoft.com/office/drawing/2014/main" id="{A0B25E40-4B28-4922-9A96-0214C73D5F03}"/>
              </a:ext>
            </a:extLst>
          </p:cNvPr>
          <p:cNvSpPr txBox="1"/>
          <p:nvPr/>
        </p:nvSpPr>
        <p:spPr>
          <a:xfrm>
            <a:off x="895327" y="1278294"/>
            <a:ext cx="10497351" cy="5029199"/>
          </a:xfrm>
          <a:prstGeom prst="rect">
            <a:avLst/>
          </a:prstGeom>
        </p:spPr>
        <p:txBody>
          <a:bodyPr vert="horz" lIns="91440" tIns="45720" rIns="91440" bIns="45720" rtlCol="0" anchor="ctr">
            <a:normAutofit/>
          </a:bodyPr>
          <a:lstStyle>
            <a:lvl1pPr algn="l"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just"/>
            <a:r>
              <a:rPr lang="en-US" sz="2200">
                <a:latin typeface="+mn-lt"/>
                <a:cs typeface="Times New Roman" panose="02020603050405020304" pitchFamily="18" charset="0"/>
              </a:rPr>
              <a:t>A reference to the “descendants” of a person includes in general the person's legitimate children and more remote legitimate, lineal descendants who are living at the time such descendants must be ascertained in order to give effect to such reference. Such descendants shall include (i) any blood descendant and (ii) any person adopted into the line of descent (and such adopted person's own descendants) if, but only if, such person was adopted prior to attaining his or her majority by formal adoption proceedings in a court of record. Subject to the foregoing, whenever a distribution under this Will is to be made to the "descendants, per stirpes" of any person, the property to be distributed shall be divided into as many equal shares as there are then living children of the person and then deceased children of the person who left one or more descendants who are then living. Each living child of the person shall take one of such shares, and the share of each deceased child shall be divided among such deceased child's then living descendants, per stirpes, in the same manner. </a:t>
            </a:r>
          </a:p>
        </p:txBody>
      </p:sp>
    </p:spTree>
    <p:extLst>
      <p:ext uri="{BB962C8B-B14F-4D97-AF65-F5344CB8AC3E}">
        <p14:creationId xmlns:p14="http://schemas.microsoft.com/office/powerpoint/2010/main" val="5099905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Additional Drafting Examples: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31</a:t>
            </a:fld>
            <a:endParaRPr lang="en-US"/>
          </a:p>
        </p:txBody>
      </p:sp>
      <p:sp>
        <p:nvSpPr>
          <p:cNvPr id="7" name="Title 1">
            <a:extLst>
              <a:ext uri="{FF2B5EF4-FFF2-40B4-BE49-F238E27FC236}">
                <a16:creationId xmlns:a16="http://schemas.microsoft.com/office/drawing/2014/main" id="{A0B25E40-4B28-4922-9A96-0214C73D5F03}"/>
              </a:ext>
            </a:extLst>
          </p:cNvPr>
          <p:cNvSpPr txBox="1"/>
          <p:nvPr/>
        </p:nvSpPr>
        <p:spPr>
          <a:xfrm>
            <a:off x="1203649" y="1623083"/>
            <a:ext cx="9261151" cy="3825994"/>
          </a:xfrm>
          <a:prstGeom prst="rect">
            <a:avLst/>
          </a:prstGeom>
        </p:spPr>
        <p:txBody>
          <a:bodyPr vert="horz" lIns="91440" tIns="45720" rIns="91440" bIns="45720" rtlCol="0" anchor="ctr">
            <a:normAutofit fontScale="92500" lnSpcReduction="20000"/>
          </a:bodyPr>
          <a:lstStyle>
            <a:lvl1pPr algn="l"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just"/>
            <a:r>
              <a:rPr lang="en-US" sz="2600">
                <a:latin typeface="+mn-lt"/>
                <a:cs typeface="Times New Roman" panose="02020603050405020304" pitchFamily="18" charset="0"/>
              </a:rPr>
              <a:t>Subject to the initial definitions contained on the first page of this trust instrument, references in this trust instrument to "descendant" or "descendants" </a:t>
            </a:r>
            <a:r>
              <a:rPr lang="en-US" sz="2400">
                <a:latin typeface="+mn-lt"/>
                <a:cs typeface="Times New Roman" panose="02020603050405020304" pitchFamily="18" charset="0"/>
              </a:rPr>
              <a:t>mean</a:t>
            </a:r>
            <a:r>
              <a:rPr lang="en-US" sz="2600">
                <a:latin typeface="+mn-lt"/>
                <a:cs typeface="Times New Roman" panose="02020603050405020304" pitchFamily="18" charset="0"/>
              </a:rPr>
              <a:t> lawful lineal blood descendants of the first, second or any other degree of the ancestor designated; provided, however, that such references shall include, with respect to any provision of this trust instrument, descendants who have been conceived at any specific point in time relevant to such provision and who thereafter survive birth; and provided further that an adopted child and such adopted child’s lawful lineal descendants by blood or adoption shall be considered under this trust instrument as lawful lineal blood descendants of the adopting parent or parents and of anyone who is by blood or adoption a lineal ancestor of the adopting parent or of either of the adopting parents.</a:t>
            </a:r>
          </a:p>
        </p:txBody>
      </p:sp>
    </p:spTree>
    <p:extLst>
      <p:ext uri="{BB962C8B-B14F-4D97-AF65-F5344CB8AC3E}">
        <p14:creationId xmlns:p14="http://schemas.microsoft.com/office/powerpoint/2010/main" val="24377745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Additional Drafting Examples: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32</a:t>
            </a:fld>
            <a:endParaRPr lang="en-US"/>
          </a:p>
        </p:txBody>
      </p:sp>
      <p:sp>
        <p:nvSpPr>
          <p:cNvPr id="7" name="Title 1">
            <a:extLst>
              <a:ext uri="{FF2B5EF4-FFF2-40B4-BE49-F238E27FC236}">
                <a16:creationId xmlns:a16="http://schemas.microsoft.com/office/drawing/2014/main" id="{A0B25E40-4B28-4922-9A96-0214C73D5F03}"/>
              </a:ext>
            </a:extLst>
          </p:cNvPr>
          <p:cNvSpPr txBox="1"/>
          <p:nvPr/>
        </p:nvSpPr>
        <p:spPr>
          <a:xfrm>
            <a:off x="839755" y="1264075"/>
            <a:ext cx="10440893" cy="5139065"/>
          </a:xfrm>
          <a:prstGeom prst="rect">
            <a:avLst/>
          </a:prstGeom>
        </p:spPr>
        <p:txBody>
          <a:bodyPr vert="horz" lIns="91440" tIns="45720" rIns="91440" bIns="45720" rtlCol="0" anchor="ctr">
            <a:noAutofit/>
          </a:bodyPr>
          <a:lstStyle>
            <a:lvl1pPr algn="l"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just"/>
            <a:r>
              <a:rPr lang="en-US" sz="1800" u="sng"/>
              <a:t>Definition of "Child", "Issue" and "Heirs"</a:t>
            </a:r>
            <a:r>
              <a:rPr lang="en-US" sz="1800"/>
              <a:t>. Subject to the provisions of Subparagraph 1.2 hereof, the term "child" or "children" shall refer only to legitimate sons and daughters of the person in question. Subject to the provisions of Subparagraph 1.2 hereof, the term "issue" shall refer only to legitimate lineal descendants of the first, second or any other degree of the person in question. A child or issue of the person in question shall be deemed to be "legitimate" if such child or issue was either: (i) born or conceived prior to or during a legal, ceremonial marriage of the parents of such person; (ii) born to such person, if such person is a female; (iii) voluntarily or involuntarily legitimated by such person while under the age of eighteen (18) years by a court decree entered prior to the death of such person; or (iv) acknowledged while under the age of eighteen (18) years by such person in a statement of paternity as provided in the Texas Family Code, or a like statement properly executed in another jurisdiction; provided that, notwithstanding the foregoing provisions of this sentence, a child of a person shall not be deemed to be "legitimate" if such child has been legally adopted by another individual of the same gender as is the person in question, unless such child is specifically named herein. The term "heirs" shall refer to those persons who would inherit the property in question from the person in question, assuming that the person in question had died intestate owning such property under the Texas laws of descent and distribution in effect at the time of such person's death, and when such term is used, the shares and proportions of taking shall be determined by said laws. The foregoing provisions notwithstanding, the terms defined in this Subparagraph shall not refer to those who are adopted or to step-children.</a:t>
            </a:r>
          </a:p>
        </p:txBody>
      </p:sp>
    </p:spTree>
    <p:extLst>
      <p:ext uri="{BB962C8B-B14F-4D97-AF65-F5344CB8AC3E}">
        <p14:creationId xmlns:p14="http://schemas.microsoft.com/office/powerpoint/2010/main" val="345537413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Drafting Examples: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33</a:t>
            </a:fld>
            <a:endParaRPr lang="en-US"/>
          </a:p>
        </p:txBody>
      </p:sp>
      <p:sp>
        <p:nvSpPr>
          <p:cNvPr id="7" name="Title 1">
            <a:extLst>
              <a:ext uri="{FF2B5EF4-FFF2-40B4-BE49-F238E27FC236}">
                <a16:creationId xmlns:a16="http://schemas.microsoft.com/office/drawing/2014/main" id="{A0B25E40-4B28-4922-9A96-0214C73D5F03}"/>
              </a:ext>
            </a:extLst>
          </p:cNvPr>
          <p:cNvSpPr txBox="1"/>
          <p:nvPr/>
        </p:nvSpPr>
        <p:spPr>
          <a:xfrm>
            <a:off x="1091682" y="1343608"/>
            <a:ext cx="9825133" cy="4301412"/>
          </a:xfrm>
          <a:prstGeom prst="rect">
            <a:avLst/>
          </a:prstGeom>
        </p:spPr>
        <p:txBody>
          <a:bodyPr vert="horz" lIns="91440" tIns="45720" rIns="91440" bIns="45720" rtlCol="0" anchor="ctr">
            <a:normAutofit fontScale="92500" lnSpcReduction="20000"/>
          </a:bodyPr>
          <a:lstStyle>
            <a:lvl1pPr algn="l" defTabSz="1219170" rtl="0" eaLnBrk="1" latinLnBrk="0" hangingPunct="1">
              <a:spcBef>
                <a:spcPct val="0"/>
              </a:spcBef>
              <a:buNone/>
              <a:defRPr lang="en-US" sz="3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pPr algn="just"/>
            <a:r>
              <a:rPr lang="en-US" sz="2400" u="sng"/>
              <a:t>Descendants; Descendants, Per Stirpes</a:t>
            </a:r>
            <a:r>
              <a:rPr lang="en-US" sz="2400"/>
              <a:t>. Except as otherwise expressly provided</a:t>
            </a:r>
          </a:p>
          <a:p>
            <a:pPr algn="just"/>
            <a:r>
              <a:rPr lang="en-US" sz="2400"/>
              <a:t>in Paragraph 1 of this Will with respect to my descendants, any reference in this Will to the "descendants" of a person shall mean (i) such person's legitimate children, and (ii) the legitimate descendants of such legitimate children. A posthumous legitimate child shall be considered as living at the death of his or her parent if such child is born within ten (10) months of the death of such parent. Subject to the foregoing, whenever a distribution under this Will is to be made to the "descendants, per stirpes" of any person, the property to be distributed shall be divided into as many equal shares as there are then living legitimate children of the person and then deceased legitimate children of the person who left one or more legitimate descendants who are then living. Each living legitimate child of the person shall take one of such shares, and the share of each deceased legitimate child shall be divided among such deceased legitimate child's then living legitimate descendants, </a:t>
            </a:r>
            <a:r>
              <a:rPr lang="en-US" sz="2400" i="1"/>
              <a:t>per stirpes</a:t>
            </a:r>
            <a:r>
              <a:rPr lang="en-US" sz="2400"/>
              <a:t>, in the same manner. </a:t>
            </a:r>
          </a:p>
        </p:txBody>
      </p:sp>
    </p:spTree>
    <p:extLst>
      <p:ext uri="{BB962C8B-B14F-4D97-AF65-F5344CB8AC3E}">
        <p14:creationId xmlns:p14="http://schemas.microsoft.com/office/powerpoint/2010/main" val="321347226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Drafting Examples: Gray Reed</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34</a:t>
            </a:fld>
            <a:endParaRPr lang="en-US"/>
          </a:p>
        </p:txBody>
      </p:sp>
      <p:pic>
        <p:nvPicPr>
          <p:cNvPr id="12" name="Picture 11">
            <a:extLst>
              <a:ext uri="{FF2B5EF4-FFF2-40B4-BE49-F238E27FC236}">
                <a16:creationId xmlns:a16="http://schemas.microsoft.com/office/drawing/2014/main" id="{8933C2EB-CE83-4D40-A030-E4DE88770388}"/>
              </a:ext>
            </a:extLst>
          </p:cNvPr>
          <p:cNvPicPr>
            <a:picLocks noChangeAspect="1"/>
          </p:cNvPicPr>
          <p:nvPr/>
        </p:nvPicPr>
        <p:blipFill>
          <a:blip r:embed="rId3"/>
          <a:stretch>
            <a:fillRect/>
          </a:stretch>
        </p:blipFill>
        <p:spPr>
          <a:xfrm>
            <a:off x="860402" y="1380309"/>
            <a:ext cx="10277482" cy="4606421"/>
          </a:xfrm>
          <a:prstGeom prst="rect">
            <a:avLst/>
          </a:prstGeom>
        </p:spPr>
      </p:pic>
    </p:spTree>
    <p:extLst>
      <p:ext uri="{BB962C8B-B14F-4D97-AF65-F5344CB8AC3E}">
        <p14:creationId xmlns:p14="http://schemas.microsoft.com/office/powerpoint/2010/main" val="3557224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Drafting Examples: Gray Reed</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35</a:t>
            </a:fld>
            <a:endParaRPr lang="en-US"/>
          </a:p>
        </p:txBody>
      </p:sp>
      <p:pic>
        <p:nvPicPr>
          <p:cNvPr id="5" name="Picture 4">
            <a:extLst>
              <a:ext uri="{FF2B5EF4-FFF2-40B4-BE49-F238E27FC236}">
                <a16:creationId xmlns:a16="http://schemas.microsoft.com/office/drawing/2014/main" id="{0E941890-25E1-4F14-A32B-B8590834F524}"/>
              </a:ext>
            </a:extLst>
          </p:cNvPr>
          <p:cNvPicPr>
            <a:picLocks noChangeAspect="1"/>
          </p:cNvPicPr>
          <p:nvPr/>
        </p:nvPicPr>
        <p:blipFill>
          <a:blip r:embed="rId3"/>
          <a:srcRect b="34712"/>
          <a:stretch>
            <a:fillRect/>
          </a:stretch>
        </p:blipFill>
        <p:spPr>
          <a:xfrm>
            <a:off x="2225531" y="1208910"/>
            <a:ext cx="7454538" cy="4889965"/>
          </a:xfrm>
          <a:prstGeom prst="rect">
            <a:avLst/>
          </a:prstGeom>
        </p:spPr>
      </p:pic>
    </p:spTree>
    <p:extLst>
      <p:ext uri="{BB962C8B-B14F-4D97-AF65-F5344CB8AC3E}">
        <p14:creationId xmlns:p14="http://schemas.microsoft.com/office/powerpoint/2010/main" val="1475704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49454"/>
            <a:ext cx="10871200" cy="1143000"/>
          </a:xfrm>
        </p:spPr>
        <p:txBody>
          <a:bodyPr/>
          <a:lstStyle/>
          <a:p>
            <a:r>
              <a:rPr lang="en-US"/>
              <a:t>Drafting Examples: Gray Reed</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36</a:t>
            </a:fld>
            <a:endParaRPr lang="en-US"/>
          </a:p>
        </p:txBody>
      </p:sp>
      <p:pic>
        <p:nvPicPr>
          <p:cNvPr id="6" name="Picture 5">
            <a:extLst>
              <a:ext uri="{FF2B5EF4-FFF2-40B4-BE49-F238E27FC236}">
                <a16:creationId xmlns:a16="http://schemas.microsoft.com/office/drawing/2014/main" id="{149BD9E8-6351-46F7-933D-AA7944C33A0B}"/>
              </a:ext>
            </a:extLst>
          </p:cNvPr>
          <p:cNvPicPr>
            <a:picLocks noChangeAspect="1"/>
          </p:cNvPicPr>
          <p:nvPr/>
        </p:nvPicPr>
        <p:blipFill>
          <a:blip r:embed="rId3"/>
          <a:srcRect t="65015" r="717" b="-309"/>
          <a:stretch>
            <a:fillRect/>
          </a:stretch>
        </p:blipFill>
        <p:spPr>
          <a:xfrm>
            <a:off x="2284850" y="1961738"/>
            <a:ext cx="7497505" cy="2677680"/>
          </a:xfrm>
          <a:prstGeom prst="rect">
            <a:avLst/>
          </a:prstGeom>
        </p:spPr>
      </p:pic>
    </p:spTree>
    <p:extLst>
      <p:ext uri="{BB962C8B-B14F-4D97-AF65-F5344CB8AC3E}">
        <p14:creationId xmlns:p14="http://schemas.microsoft.com/office/powerpoint/2010/main" val="159338683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15BE5E5-EA6E-4D06-B131-68E54FD5C53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356" r="10312"/>
          <a:stretch>
            <a:fillRect/>
          </a:stretch>
        </p:blipFill>
        <p:spPr>
          <a:xfrm>
            <a:off x="0" y="0"/>
            <a:ext cx="6464300" cy="6858000"/>
          </a:xfrm>
        </p:spPr>
      </p:pic>
      <p:sp>
        <p:nvSpPr>
          <p:cNvPr id="3" name="Footer Placeholder 2">
            <a:extLst>
              <a:ext uri="{FF2B5EF4-FFF2-40B4-BE49-F238E27FC236}">
                <a16:creationId xmlns:a16="http://schemas.microsoft.com/office/drawing/2014/main" id="{E79AD7D9-A6E6-4413-B75E-C8B6F18DEEF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100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4" name="Slide Number Placeholder 3">
            <a:extLst>
              <a:ext uri="{FF2B5EF4-FFF2-40B4-BE49-F238E27FC236}">
                <a16:creationId xmlns:a16="http://schemas.microsoft.com/office/drawing/2014/main" id="{6927FAF8-642E-47A8-B598-D89029C84BB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100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37</a:t>
            </a:fld>
            <a:endParaRPr kumimoji="0" lang="en-US" sz="100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DBC08B72-1EEA-4E5D-B5B6-542904A8D092}"/>
              </a:ext>
            </a:extLst>
          </p:cNvPr>
          <p:cNvSpPr>
            <a:spLocks noGrp="1"/>
          </p:cNvSpPr>
          <p:nvPr>
            <p:ph type="ctrTitle"/>
          </p:nvPr>
        </p:nvSpPr>
        <p:spPr/>
        <p:txBody>
          <a:bodyPr/>
          <a:lstStyle/>
          <a:p>
            <a:r>
              <a:rPr lang="en-US"/>
              <a:t>Miscellaneous Issues Involving Entities</a:t>
            </a:r>
          </a:p>
        </p:txBody>
      </p:sp>
    </p:spTree>
    <p:extLst>
      <p:ext uri="{BB962C8B-B14F-4D97-AF65-F5344CB8AC3E}">
        <p14:creationId xmlns:p14="http://schemas.microsoft.com/office/powerpoint/2010/main" val="423710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Issues from Formation of Entities During Marriage</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38</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p:txBody>
          <a:bodyPr>
            <a:normAutofit/>
          </a:bodyPr>
          <a:lstStyle/>
          <a:p>
            <a:r>
              <a:rPr lang="en-US"/>
              <a:t>Even if one spouse is careful to maintain clear and convincing evidence of the source of funding of the acquisition of an interest in an entity during marriage, other issues can arise.</a:t>
            </a:r>
          </a:p>
          <a:p>
            <a:pPr lvl="1"/>
            <a:r>
              <a:rPr lang="en-US"/>
              <a:t>Tracing the funds used to capitalize the entity during the marriage.</a:t>
            </a:r>
          </a:p>
          <a:p>
            <a:pPr lvl="1"/>
            <a:r>
              <a:rPr lang="en-US"/>
              <a:t>Express agreement from lender to look at separate credit of spouse</a:t>
            </a:r>
          </a:p>
          <a:p>
            <a:pPr lvl="1"/>
            <a:r>
              <a:rPr lang="en-US"/>
              <a:t>Utilize corporate lawyer or expert to ensure clear and convincing evidence</a:t>
            </a:r>
          </a:p>
          <a:p>
            <a:r>
              <a:rPr lang="en-US"/>
              <a:t>Also, assuming there is no pre or post marital agreement altering the outcome of the characterization of distributions from an entity formed during marriage, the contribution of assets that might have otherwise produced separate property income during marriage (such as oil and gas assets) can convert what would have been separate property income to community property income.</a:t>
            </a:r>
          </a:p>
          <a:p>
            <a:r>
              <a:rPr lang="en-US"/>
              <a:t>See Marshall v. Marshall, 735 S.W.2d 587 (Tex. App.—Dallas 1987, writ ref’d n.r.e.). </a:t>
            </a:r>
          </a:p>
          <a:p>
            <a:r>
              <a:rPr lang="en-US"/>
              <a:t>See also . . .</a:t>
            </a:r>
          </a:p>
        </p:txBody>
      </p:sp>
    </p:spTree>
    <p:extLst>
      <p:ext uri="{BB962C8B-B14F-4D97-AF65-F5344CB8AC3E}">
        <p14:creationId xmlns:p14="http://schemas.microsoft.com/office/powerpoint/2010/main" val="188644691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Do Single-Member LLCs Protect Members from Creditors? </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39</a:t>
            </a:fld>
            <a:endParaRPr lang="en-US"/>
          </a:p>
        </p:txBody>
      </p:sp>
      <p:sp>
        <p:nvSpPr>
          <p:cNvPr id="8" name="Text Placeholder 7">
            <a:extLst>
              <a:ext uri="{FF2B5EF4-FFF2-40B4-BE49-F238E27FC236}">
                <a16:creationId xmlns:a16="http://schemas.microsoft.com/office/drawing/2014/main" id="{E8E0B75A-3708-40AE-AB19-1AC7574A5DD3}"/>
              </a:ext>
            </a:extLst>
          </p:cNvPr>
          <p:cNvSpPr>
            <a:spLocks noGrp="1"/>
          </p:cNvSpPr>
          <p:nvPr>
            <p:ph type="body" sz="quarter" idx="15"/>
          </p:nvPr>
        </p:nvSpPr>
        <p:spPr/>
        <p:txBody>
          <a:bodyPr>
            <a:normAutofit fontScale="92500" lnSpcReduction="20000"/>
          </a:bodyPr>
          <a:lstStyle/>
          <a:p>
            <a:pPr algn="just" defTabSz="914400"/>
            <a:r>
              <a:rPr lang="en-US" altLang="en-US" sz="2200" b="1" u="sng">
                <a:solidFill>
                  <a:srgbClr val="212121"/>
                </a:solidFill>
                <a:latin typeface="+mj-lt"/>
              </a:rPr>
              <a:t>Heckert v. Heckert – </a:t>
            </a:r>
            <a:r>
              <a:rPr lang="en-US" sz="2200" b="0" i="0">
                <a:solidFill>
                  <a:srgbClr val="3D3D3D"/>
                </a:solidFill>
                <a:effectLst/>
                <a:latin typeface="+mj-lt"/>
              </a:rPr>
              <a:t>2020 WL 2608338</a:t>
            </a:r>
          </a:p>
          <a:p>
            <a:pPr marL="0" indent="0" algn="just" defTabSz="914400">
              <a:buNone/>
            </a:pPr>
            <a:endParaRPr kumimoji="0" lang="en-US" altLang="en-US" sz="1800" b="1" i="0" u="none" strike="noStrike" cap="none" normalizeH="0" baseline="0">
              <a:ln>
                <a:noFill/>
              </a:ln>
              <a:solidFill>
                <a:srgbClr val="212121"/>
              </a:solidFill>
              <a:effectLst/>
              <a:latin typeface="+mj-lt"/>
            </a:endParaRPr>
          </a:p>
          <a:p>
            <a:pPr algn="just" defTabSz="914400">
              <a:buFont typeface="Courier New" panose="02070309020205020404" pitchFamily="49" charset="0"/>
              <a:buChar char="o"/>
            </a:pPr>
            <a:r>
              <a:rPr kumimoji="0" lang="en-US" altLang="en-US" sz="1800" b="0" i="0" u="none" strike="noStrike" cap="none" normalizeH="0" baseline="0">
                <a:ln>
                  <a:noFill/>
                </a:ln>
                <a:solidFill>
                  <a:srgbClr val="212121"/>
                </a:solidFill>
                <a:effectLst/>
                <a:latin typeface="+mj-lt"/>
              </a:rPr>
              <a:t>In this case, the </a:t>
            </a:r>
            <a:r>
              <a:rPr kumimoji="0" lang="en-US" altLang="en-US" sz="1800" b="0" i="0" strike="noStrike" cap="none" normalizeH="0" baseline="0">
                <a:ln>
                  <a:noFill/>
                </a:ln>
                <a:solidFill>
                  <a:srgbClr val="212121"/>
                </a:solidFill>
                <a:effectLst/>
                <a:latin typeface="+mj-lt"/>
              </a:rPr>
              <a:t>divorcing husband,</a:t>
            </a:r>
            <a:r>
              <a:rPr kumimoji="0" lang="en-US" altLang="en-US" sz="1800" b="0" i="0" strike="noStrike" cap="none" normalizeH="0">
                <a:ln>
                  <a:noFill/>
                </a:ln>
                <a:solidFill>
                  <a:srgbClr val="212121"/>
                </a:solidFill>
                <a:effectLst/>
                <a:latin typeface="+mj-lt"/>
              </a:rPr>
              <a:t> </a:t>
            </a:r>
            <a:r>
              <a:rPr kumimoji="0" lang="en-US" altLang="en-US" sz="1800" b="0" i="0" strike="noStrike" cap="none" normalizeH="0" baseline="0">
                <a:ln>
                  <a:noFill/>
                </a:ln>
                <a:solidFill>
                  <a:srgbClr val="212121"/>
                </a:solidFill>
                <a:effectLst/>
                <a:latin typeface="+mj-lt"/>
              </a:rPr>
              <a:t>Clyde formed both an LP and a single</a:t>
            </a:r>
            <a:r>
              <a:rPr kumimoji="0" lang="en-US" altLang="en-US" sz="1800" b="0" i="0" strike="noStrike" cap="none" normalizeH="0">
                <a:ln>
                  <a:noFill/>
                </a:ln>
                <a:solidFill>
                  <a:srgbClr val="212121"/>
                </a:solidFill>
                <a:effectLst/>
                <a:latin typeface="+mj-lt"/>
              </a:rPr>
              <a:t> member LLC (to serve as GP) a</a:t>
            </a:r>
            <a:r>
              <a:rPr kumimoji="0" lang="en-US" altLang="en-US" sz="1800" b="0" i="0" strike="noStrike" cap="none" normalizeH="0" baseline="0">
                <a:ln>
                  <a:noFill/>
                </a:ln>
                <a:solidFill>
                  <a:srgbClr val="212121"/>
                </a:solidFill>
                <a:effectLst/>
                <a:latin typeface="+mj-lt"/>
              </a:rPr>
              <a:t>fter the parties' divorce but while his ex-wife had a suit for personal injury pending against him.  Husband </a:t>
            </a:r>
            <a:r>
              <a:rPr lang="en-US" altLang="en-US" sz="1800">
                <a:solidFill>
                  <a:srgbClr val="212121"/>
                </a:solidFill>
                <a:latin typeface="+mj-lt"/>
              </a:rPr>
              <a:t>owned all the membership interests in the GP and was the sole LP.  Ex-wife won a judgment against him and later contended that his interests in the entities were susceptible to turnover.  Husband responded that the interests were not subject to turn over because of Section 101.112 and 153.256 of the TBOC that provide that a charging order is the exclusive remedy by which a judgment creditor of an LP or LLC may satisfy its judgment. </a:t>
            </a:r>
          </a:p>
          <a:p>
            <a:pPr marL="0" marR="0" lvl="0" indent="0" defTabSz="914400" rtl="0" eaLnBrk="0" fontAlgn="base" latinLnBrk="0" hangingPunct="0">
              <a:lnSpc>
                <a:spcPct val="100000"/>
              </a:lnSpc>
              <a:spcBef>
                <a:spcPct val="0"/>
              </a:spcBef>
              <a:spcAft>
                <a:spcPct val="0"/>
              </a:spcAft>
              <a:buClrTx/>
              <a:buSzTx/>
              <a:buFontTx/>
              <a:buNone/>
            </a:pPr>
            <a:endParaRPr lang="en-US" altLang="en-US" sz="1800">
              <a:solidFill>
                <a:srgbClr val="212121"/>
              </a:solidFill>
              <a:latin typeface="+mj-lt"/>
            </a:endParaRPr>
          </a:p>
          <a:p>
            <a:pPr defTabSz="914400"/>
            <a:r>
              <a:rPr lang="en-US" altLang="en-US" sz="1800" b="1">
                <a:solidFill>
                  <a:srgbClr val="212121"/>
                </a:solidFill>
                <a:latin typeface="+mj-lt"/>
              </a:rPr>
              <a:t>Section 101.112 provides as follows:</a:t>
            </a:r>
            <a:endParaRPr lang="en-US" altLang="en-US" sz="1800">
              <a:solidFill>
                <a:srgbClr val="212121"/>
              </a:solidFill>
              <a:latin typeface="+mj-lt"/>
            </a:endParaRPr>
          </a:p>
          <a:p>
            <a:pPr marL="0" marR="0" lvl="0" indent="0" defTabSz="914400" rtl="0" eaLnBrk="0" fontAlgn="base" latinLnBrk="0" hangingPunct="0">
              <a:lnSpc>
                <a:spcPct val="100000"/>
              </a:lnSpc>
              <a:spcBef>
                <a:spcPct val="0"/>
              </a:spcBef>
              <a:spcAft>
                <a:spcPct val="0"/>
              </a:spcAft>
              <a:buClrTx/>
              <a:buSzTx/>
              <a:buFontTx/>
              <a:buNone/>
            </a:pPr>
            <a:endParaRPr kumimoji="0" lang="en-US" altLang="en-US" sz="1800" b="0" i="0" strike="noStrike" cap="none" normalizeH="0" baseline="0">
              <a:ln>
                <a:noFill/>
              </a:ln>
              <a:solidFill>
                <a:schemeClr val="tx1"/>
              </a:solidFill>
              <a:effectLst/>
              <a:latin typeface="+mj-lt"/>
            </a:endParaRPr>
          </a:p>
          <a:p>
            <a:pPr marL="876286" lvl="1" indent="-342900" algn="just" defTabSz="914400">
              <a:buFont typeface="+mj-lt"/>
              <a:buAutoNum type="alphaLcParenR"/>
            </a:pPr>
            <a:r>
              <a:rPr kumimoji="0" lang="en-US" altLang="en-US" sz="1800" b="0" i="0" u="none" strike="noStrike" cap="none" normalizeH="0" baseline="0">
                <a:ln>
                  <a:noFill/>
                </a:ln>
                <a:solidFill>
                  <a:schemeClr val="tx1"/>
                </a:solidFill>
                <a:effectLst/>
                <a:latin typeface="+mj-lt"/>
              </a:rPr>
              <a:t>On application by a judgment creditor of a member of a limited liability company or of any other owner of a membership interest in a limited liability company, a court having jurisdiction may charge the membership interest of the judgment debtor to satisfy the judgment.</a:t>
            </a:r>
          </a:p>
          <a:p>
            <a:pPr marL="876286" lvl="1" indent="-342900" algn="just" defTabSz="914400">
              <a:buFont typeface="+mj-lt"/>
              <a:buAutoNum type="alphaLcParenR"/>
            </a:pPr>
            <a:endParaRPr kumimoji="0" lang="en-US" altLang="en-US" sz="1800" b="0" i="0" u="none" strike="noStrike" cap="none" normalizeH="0" baseline="0">
              <a:ln>
                <a:noFill/>
              </a:ln>
              <a:solidFill>
                <a:schemeClr val="tx1"/>
              </a:solidFill>
              <a:effectLst/>
              <a:latin typeface="+mj-lt"/>
            </a:endParaRPr>
          </a:p>
          <a:p>
            <a:pPr marL="876286" lvl="1" indent="-342900" algn="just" defTabSz="914400">
              <a:buFont typeface="+mj-lt"/>
              <a:buAutoNum type="alphaLcParenR"/>
            </a:pPr>
            <a:r>
              <a:rPr kumimoji="0" lang="en-US" altLang="en-US" sz="1800" b="0" i="0" u="none" strike="noStrike" cap="none" normalizeH="0" baseline="0">
                <a:ln>
                  <a:noFill/>
                </a:ln>
                <a:solidFill>
                  <a:schemeClr val="tx1"/>
                </a:solidFill>
                <a:effectLst/>
                <a:latin typeface="+mj-lt"/>
              </a:rPr>
              <a:t>If a court charges a membership interest with payment of a judgment as provided by Subsection (a), the judgment creditor has only the right to receive any distribution to which the judgment debtor would otherwise be entitled in respect of the membership interest. </a:t>
            </a:r>
            <a:endParaRPr lang="en-US"/>
          </a:p>
        </p:txBody>
      </p:sp>
    </p:spTree>
    <p:extLst>
      <p:ext uri="{BB962C8B-B14F-4D97-AF65-F5344CB8AC3E}">
        <p14:creationId xmlns:p14="http://schemas.microsoft.com/office/powerpoint/2010/main" val="4449543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75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4</a:t>
            </a:fld>
            <a:endParaRPr kumimoji="0" lang="en-US" sz="750" b="0" i="0" u="none" strike="noStrike" kern="1200" cap="none" spc="0" normalizeH="0" baseline="0" noProof="0">
              <a:ln>
                <a:noFill/>
              </a:ln>
              <a:solidFill>
                <a:srgbClr val="A91E37"/>
              </a:solidFill>
              <a:effectLst/>
              <a:uLnTx/>
              <a:uFillTx/>
              <a:latin typeface="Calibri" panose="020F0502020204030204"/>
              <a:ea typeface="+mn-ea"/>
              <a:cs typeface="+mn-cs"/>
            </a:endParaRPr>
          </a:p>
        </p:txBody>
      </p:sp>
      <p:sp>
        <p:nvSpPr>
          <p:cNvPr id="9" name="Footer Placeholder 8">
            <a:extLst>
              <a:ext uri="{FF2B5EF4-FFF2-40B4-BE49-F238E27FC236}">
                <a16:creationId xmlns:a16="http://schemas.microsoft.com/office/drawing/2014/main" id="{096D63BD-F8B1-4F15-BD06-F6E5FD3E66F9}"/>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75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8" name="TextBox 7">
            <a:extLst>
              <a:ext uri="{FF2B5EF4-FFF2-40B4-BE49-F238E27FC236}">
                <a16:creationId xmlns:a16="http://schemas.microsoft.com/office/drawing/2014/main" id="{DAE5F6F6-B9D5-6C5A-CEF4-EC959DFCAB5C}"/>
              </a:ext>
            </a:extLst>
          </p:cNvPr>
          <p:cNvSpPr txBox="1"/>
          <p:nvPr/>
        </p:nvSpPr>
        <p:spPr>
          <a:xfrm>
            <a:off x="2882978" y="4324130"/>
            <a:ext cx="7699797" cy="350430"/>
          </a:xfrm>
          <a:prstGeom prst="rect">
            <a:avLst/>
          </a:prstGeom>
        </p:spPr>
        <p:txBody>
          <a:bodyPr wrap="square" lIns="0" rIns="0" rtlCol="0" anchor="ctr" anchorCtr="0">
            <a:noAutofit/>
          </a:bodyPr>
          <a:lstStyle/>
          <a:p>
            <a:pPr marL="285750" marR="0" lvl="0" indent="-28575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A01D078F-9CE3-4DFF-BAC0-9A57C2F538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46101" y="1174538"/>
            <a:ext cx="7699797" cy="4221416"/>
          </a:xfrm>
          <a:prstGeom prst="rect">
            <a:avLst/>
          </a:prstGeom>
          <a:noFill/>
          <a:ln w="41275">
            <a:solidFill>
              <a:schemeClr val="accent1"/>
            </a:solidFill>
          </a:ln>
        </p:spPr>
      </p:pic>
    </p:spTree>
    <p:extLst>
      <p:ext uri="{BB962C8B-B14F-4D97-AF65-F5344CB8AC3E}">
        <p14:creationId xmlns:p14="http://schemas.microsoft.com/office/powerpoint/2010/main" val="179613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Do Single-Member LLCs Protect Members from Creditors? </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40</a:t>
            </a:fld>
            <a:endParaRPr lang="en-US"/>
          </a:p>
        </p:txBody>
      </p:sp>
      <p:sp>
        <p:nvSpPr>
          <p:cNvPr id="8" name="Text Placeholder 7">
            <a:extLst>
              <a:ext uri="{FF2B5EF4-FFF2-40B4-BE49-F238E27FC236}">
                <a16:creationId xmlns:a16="http://schemas.microsoft.com/office/drawing/2014/main" id="{4A13823C-7375-4CF7-88A6-C6877BA7ACC9}"/>
              </a:ext>
            </a:extLst>
          </p:cNvPr>
          <p:cNvSpPr>
            <a:spLocks noGrp="1"/>
          </p:cNvSpPr>
          <p:nvPr>
            <p:ph type="body" sz="quarter" idx="15"/>
          </p:nvPr>
        </p:nvSpPr>
        <p:spPr/>
        <p:txBody>
          <a:bodyPr>
            <a:normAutofit/>
          </a:bodyPr>
          <a:lstStyle/>
          <a:p>
            <a:pPr marL="990597" lvl="1" indent="-457200" algn="just">
              <a:lnSpc>
                <a:spcPct val="107000"/>
              </a:lnSpc>
              <a:spcBef>
                <a:spcPct val="0"/>
              </a:spcBef>
              <a:spcAft>
                <a:spcPts val="800"/>
              </a:spcAft>
              <a:buFont typeface="+mj-lt"/>
              <a:buAutoNum type="alphaLcParenR" startAt="3"/>
            </a:pPr>
            <a:r>
              <a:rPr lang="en-US">
                <a:effectLst/>
                <a:latin typeface="Calibri" panose="020F0502020204030204" pitchFamily="34" charset="0"/>
                <a:ea typeface="Calibri" panose="020F0502020204030204" pitchFamily="34" charset="0"/>
                <a:cs typeface="Times New Roman" panose="02020603050405020304" pitchFamily="18" charset="0"/>
              </a:rPr>
              <a:t>A charging order constitutes a lien on the judgment debtor's membership interest. The charging order lien may not be foreclosed on under this code or any other law.</a:t>
            </a:r>
          </a:p>
          <a:p>
            <a:pPr marL="990597" lvl="1" indent="-457200" algn="just">
              <a:lnSpc>
                <a:spcPct val="107000"/>
              </a:lnSpc>
              <a:spcBef>
                <a:spcPct val="0"/>
              </a:spcBef>
              <a:spcAft>
                <a:spcPts val="800"/>
              </a:spcAft>
              <a:buFont typeface="+mj-lt"/>
              <a:buAutoNum type="alphaLcParenR" startAt="3"/>
            </a:pPr>
            <a:r>
              <a:rPr lang="en-US">
                <a:effectLst/>
                <a:latin typeface="Calibri" panose="020F0502020204030204" pitchFamily="34" charset="0"/>
                <a:ea typeface="Calibri" panose="020F0502020204030204" pitchFamily="34" charset="0"/>
                <a:cs typeface="Times New Roman" panose="02020603050405020304" pitchFamily="18" charset="0"/>
              </a:rPr>
              <a:t>The entry of a charging order is the </a:t>
            </a:r>
            <a:r>
              <a:rPr lang="en-US" b="1">
                <a:effectLst/>
                <a:latin typeface="Calibri" panose="020F0502020204030204" pitchFamily="34" charset="0"/>
                <a:ea typeface="Calibri" panose="020F0502020204030204" pitchFamily="34" charset="0"/>
                <a:cs typeface="Times New Roman" panose="02020603050405020304" pitchFamily="18" charset="0"/>
              </a:rPr>
              <a:t>exclusive remedy </a:t>
            </a:r>
            <a:r>
              <a:rPr lang="en-US">
                <a:effectLst/>
                <a:latin typeface="Calibri" panose="020F0502020204030204" pitchFamily="34" charset="0"/>
                <a:ea typeface="Calibri" panose="020F0502020204030204" pitchFamily="34" charset="0"/>
                <a:cs typeface="Times New Roman" panose="02020603050405020304" pitchFamily="18" charset="0"/>
              </a:rPr>
              <a:t>by which a judgment creditor of a member or of any other owner of a membership interest may satisfy a judgment out of the judgment debtor's membership interest. </a:t>
            </a:r>
            <a:r>
              <a:rPr lang="en-US" b="1">
                <a:effectLst/>
                <a:latin typeface="Calibri" panose="020F0502020204030204" pitchFamily="34" charset="0"/>
                <a:ea typeface="Calibri" panose="020F0502020204030204" pitchFamily="34" charset="0"/>
                <a:cs typeface="Times New Roman" panose="02020603050405020304" pitchFamily="18" charset="0"/>
              </a:rPr>
              <a:t>(emphasis added)</a:t>
            </a:r>
            <a:r>
              <a:rPr lang="en-US">
                <a:effectLst/>
                <a:latin typeface="Calibri" panose="020F0502020204030204" pitchFamily="34" charset="0"/>
                <a:ea typeface="Calibri" panose="020F0502020204030204" pitchFamily="34" charset="0"/>
                <a:cs typeface="Times New Roman" panose="02020603050405020304" pitchFamily="18" charset="0"/>
              </a:rPr>
              <a:t>.</a:t>
            </a:r>
            <a:endParaRPr lang="en-US">
              <a:cs typeface="Times New Roman" panose="02020603050405020304" pitchFamily="18" charset="0"/>
            </a:endParaRPr>
          </a:p>
          <a:p>
            <a:pPr marL="990597" lvl="1" indent="-457200" algn="just">
              <a:lnSpc>
                <a:spcPct val="107000"/>
              </a:lnSpc>
              <a:spcBef>
                <a:spcPct val="0"/>
              </a:spcBef>
              <a:spcAft>
                <a:spcPts val="800"/>
              </a:spcAft>
              <a:buFont typeface="+mj-lt"/>
              <a:buAutoNum type="alphaLcParenR" startAt="3"/>
            </a:pPr>
            <a:r>
              <a:rPr lang="en-US">
                <a:effectLst/>
                <a:latin typeface="Calibri" panose="020F0502020204030204" pitchFamily="34" charset="0"/>
                <a:ea typeface="Calibri" panose="020F0502020204030204" pitchFamily="34" charset="0"/>
                <a:cs typeface="Times New Roman" panose="02020603050405020304" pitchFamily="18" charset="0"/>
              </a:rPr>
              <a:t>This section may not be construed to deprive a member of a limited liability company or any other owner of a membership interest in a limited liability company of the benefit of any exemption laws applicable to the membership interest of the member or owner.</a:t>
            </a:r>
          </a:p>
          <a:p>
            <a:pPr marL="990597" lvl="1" indent="-457200" algn="just">
              <a:lnSpc>
                <a:spcPct val="107000"/>
              </a:lnSpc>
              <a:spcBef>
                <a:spcPct val="0"/>
              </a:spcBef>
              <a:spcAft>
                <a:spcPts val="800"/>
              </a:spcAft>
              <a:buFont typeface="+mj-lt"/>
              <a:buAutoNum type="alphaLcParenR" startAt="3"/>
            </a:pPr>
            <a:r>
              <a:rPr lang="en-US">
                <a:effectLst/>
                <a:latin typeface="Calibri" panose="020F0502020204030204" pitchFamily="34" charset="0"/>
                <a:ea typeface="Calibri" panose="020F0502020204030204" pitchFamily="34" charset="0"/>
                <a:cs typeface="Times New Roman" panose="02020603050405020304" pitchFamily="18" charset="0"/>
              </a:rPr>
              <a:t>A creditor of a member or of any other owner of a membership interest does not have the right to obtain possession of, or otherwise exercise legal or equitable remedies with respect to, the property of the limited liability company.</a:t>
            </a:r>
          </a:p>
        </p:txBody>
      </p:sp>
    </p:spTree>
    <p:extLst>
      <p:ext uri="{BB962C8B-B14F-4D97-AF65-F5344CB8AC3E}">
        <p14:creationId xmlns:p14="http://schemas.microsoft.com/office/powerpoint/2010/main" val="324302316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Do Single-Member LLCs Protect Members from Creditors? </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41</a:t>
            </a:fld>
            <a:endParaRPr lang="en-US"/>
          </a:p>
        </p:txBody>
      </p:sp>
      <p:sp>
        <p:nvSpPr>
          <p:cNvPr id="7" name="Text Placeholder 6">
            <a:extLst>
              <a:ext uri="{FF2B5EF4-FFF2-40B4-BE49-F238E27FC236}">
                <a16:creationId xmlns:a16="http://schemas.microsoft.com/office/drawing/2014/main" id="{6CFCA655-FA58-45F7-BAAC-BDDE010B7BE0}"/>
              </a:ext>
            </a:extLst>
          </p:cNvPr>
          <p:cNvSpPr>
            <a:spLocks noGrp="1"/>
          </p:cNvSpPr>
          <p:nvPr>
            <p:ph type="body" sz="quarter" idx="15"/>
          </p:nvPr>
        </p:nvSpPr>
        <p:spPr/>
        <p:txBody>
          <a:bodyPr>
            <a:normAutofit/>
          </a:bodyPr>
          <a:lstStyle/>
          <a:p>
            <a:pPr marL="457200" marR="0" algn="just">
              <a:lnSpc>
                <a:spcPct val="107000"/>
              </a:lnSpc>
              <a:spcBef>
                <a:spcPct val="0"/>
              </a:spcBef>
              <a:spcAft>
                <a:spcPts val="800"/>
              </a:spcAft>
            </a:pPr>
            <a:r>
              <a:rPr lang="en-US">
                <a:cs typeface="Times New Roman" panose="02020603050405020304" pitchFamily="18" charset="0"/>
              </a:rPr>
              <a:t>Section 153.256 </a:t>
            </a:r>
            <a:r>
              <a:rPr lang="en-US" sz="2000">
                <a:effectLst/>
                <a:latin typeface="Calibri" panose="020F0502020204030204" pitchFamily="34" charset="0"/>
                <a:ea typeface="Calibri" panose="020F0502020204030204" pitchFamily="34" charset="0"/>
                <a:cs typeface="Times New Roman" panose="02020603050405020304" pitchFamily="18" charset="0"/>
              </a:rPr>
              <a:t>which applies to LP, is similar to Section 101.112.  Thus, </a:t>
            </a:r>
            <a:r>
              <a:rPr lang="en-US">
                <a:cs typeface="Times New Roman" panose="02020603050405020304" pitchFamily="18" charset="0"/>
              </a:rPr>
              <a:t>for both LPs and LLCs, Texas statutory law </a:t>
            </a:r>
            <a:r>
              <a:rPr lang="en-US" sz="2000">
                <a:effectLst/>
                <a:latin typeface="Calibri" panose="020F0502020204030204" pitchFamily="34" charset="0"/>
                <a:ea typeface="Calibri" panose="020F0502020204030204" pitchFamily="34" charset="0"/>
                <a:cs typeface="Times New Roman" panose="02020603050405020304" pitchFamily="18" charset="0"/>
              </a:rPr>
              <a:t>provides that a charging order is generally the exclusive remedy by which to satisfy a judgment out of the judgment debtor's interest in a limited partnership or limited liability company. </a:t>
            </a:r>
          </a:p>
          <a:p>
            <a:pPr marL="457200" marR="0" algn="just">
              <a:lnSpc>
                <a:spcPct val="107000"/>
              </a:lnSpc>
              <a:spcBef>
                <a:spcPct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Texas courts have held that there are some exceptions to this rule.  For example, the Houston (14</a:t>
            </a:r>
            <a:r>
              <a:rPr lang="en-US" sz="20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2000">
                <a:effectLst/>
                <a:latin typeface="Calibri" panose="020F0502020204030204" pitchFamily="34" charset="0"/>
                <a:ea typeface="Calibri" panose="020F0502020204030204" pitchFamily="34" charset="0"/>
                <a:cs typeface="Times New Roman" panose="02020603050405020304" pitchFamily="18" charset="0"/>
              </a:rPr>
              <a:t>) District Court of Appeals has also held that turnover of a member's interest in an LLC was not precluded by </a:t>
            </a:r>
            <a:r>
              <a:rPr lang="fr-FR" sz="2000"/>
              <a:t>§ 101.112 </a:t>
            </a:r>
            <a:r>
              <a:rPr lang="en-US" sz="2000">
                <a:effectLst/>
                <a:latin typeface="Calibri" panose="020F0502020204030204" pitchFamily="34" charset="0"/>
                <a:ea typeface="Calibri" panose="020F0502020204030204" pitchFamily="34" charset="0"/>
                <a:cs typeface="Times New Roman" panose="02020603050405020304" pitchFamily="18" charset="0"/>
              </a:rPr>
              <a:t>"when the judgment creditor seeking the membership interest is the  entity from which the membership interest derives" and the turnover order "involves an explicit award of the membership interest itself from one party to the other as part of the judgment.”  </a:t>
            </a:r>
            <a:r>
              <a:rPr lang="en-US" sz="2000" i="1">
                <a:effectLst/>
                <a:latin typeface="Calibri" panose="020F0502020204030204" pitchFamily="34" charset="0"/>
                <a:ea typeface="Calibri" panose="020F0502020204030204" pitchFamily="34" charset="0"/>
                <a:cs typeface="Times New Roman" panose="02020603050405020304" pitchFamily="18" charset="0"/>
              </a:rPr>
              <a:t>Gillet v</a:t>
            </a:r>
            <a:r>
              <a:rPr lang="en-US" sz="2000">
                <a:effectLst/>
                <a:latin typeface="Calibri" panose="020F0502020204030204" pitchFamily="34" charset="0"/>
                <a:ea typeface="Calibri" panose="020F0502020204030204" pitchFamily="34" charset="0"/>
                <a:cs typeface="Times New Roman" panose="02020603050405020304" pitchFamily="18" charset="0"/>
              </a:rPr>
              <a:t>. </a:t>
            </a:r>
            <a:r>
              <a:rPr lang="en-US" sz="2000" i="1">
                <a:effectLst/>
                <a:latin typeface="Calibri" panose="020F0502020204030204" pitchFamily="34" charset="0"/>
                <a:ea typeface="Calibri" panose="020F0502020204030204" pitchFamily="34" charset="0"/>
                <a:cs typeface="Times New Roman" panose="02020603050405020304" pitchFamily="18" charset="0"/>
              </a:rPr>
              <a:t>ZUPT</a:t>
            </a:r>
            <a:r>
              <a:rPr lang="en-US" sz="2000">
                <a:effectLst/>
                <a:latin typeface="Calibri" panose="020F0502020204030204" pitchFamily="34" charset="0"/>
                <a:ea typeface="Calibri" panose="020F0502020204030204" pitchFamily="34" charset="0"/>
                <a:cs typeface="Times New Roman" panose="02020603050405020304" pitchFamily="18" charset="0"/>
              </a:rPr>
              <a:t>, </a:t>
            </a:r>
            <a:r>
              <a:rPr lang="en-US" sz="2000" i="1">
                <a:effectLst/>
                <a:latin typeface="Calibri" panose="020F0502020204030204" pitchFamily="34" charset="0"/>
                <a:ea typeface="Calibri" panose="020F0502020204030204" pitchFamily="34" charset="0"/>
                <a:cs typeface="Times New Roman" panose="02020603050405020304" pitchFamily="18" charset="0"/>
              </a:rPr>
              <a:t>LLC</a:t>
            </a:r>
            <a:r>
              <a:rPr lang="en-US" sz="2000">
                <a:effectLst/>
                <a:latin typeface="Calibri" panose="020F0502020204030204" pitchFamily="34" charset="0"/>
                <a:ea typeface="Calibri" panose="020F0502020204030204" pitchFamily="34" charset="0"/>
                <a:cs typeface="Times New Roman" panose="02020603050405020304" pitchFamily="18" charset="0"/>
              </a:rPr>
              <a:t>, </a:t>
            </a:r>
            <a:r>
              <a:rPr lang="en-US">
                <a:cs typeface="Times New Roman" panose="02020603050405020304" pitchFamily="18" charset="0"/>
              </a:rPr>
              <a:t>523 S.W.3d 749, 758 </a:t>
            </a:r>
            <a:r>
              <a:rPr lang="en-US" sz="2000">
                <a:effectLst/>
                <a:latin typeface="Calibri" panose="020F0502020204030204" pitchFamily="34" charset="0"/>
                <a:ea typeface="Calibri" panose="020F0502020204030204" pitchFamily="34" charset="0"/>
                <a:cs typeface="Times New Roman" panose="02020603050405020304" pitchFamily="18" charset="0"/>
              </a:rPr>
              <a:t>(Tex. App.—Houston [14th Dist.] Feb. 23, 2017, no pet.).  </a:t>
            </a:r>
          </a:p>
        </p:txBody>
      </p:sp>
    </p:spTree>
    <p:extLst>
      <p:ext uri="{BB962C8B-B14F-4D97-AF65-F5344CB8AC3E}">
        <p14:creationId xmlns:p14="http://schemas.microsoft.com/office/powerpoint/2010/main" val="13737942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Do Single-Member LLCs Protect Members from Creditors? </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42</a:t>
            </a:fld>
            <a:endParaRPr lang="en-US"/>
          </a:p>
        </p:txBody>
      </p:sp>
      <p:sp>
        <p:nvSpPr>
          <p:cNvPr id="7" name="Text Placeholder 6">
            <a:extLst>
              <a:ext uri="{FF2B5EF4-FFF2-40B4-BE49-F238E27FC236}">
                <a16:creationId xmlns:a16="http://schemas.microsoft.com/office/drawing/2014/main" id="{CF7A6C2F-E48D-4330-9D00-A8C4B4F06BBD}"/>
              </a:ext>
            </a:extLst>
          </p:cNvPr>
          <p:cNvSpPr>
            <a:spLocks noGrp="1"/>
          </p:cNvSpPr>
          <p:nvPr>
            <p:ph type="body" sz="quarter" idx="15"/>
          </p:nvPr>
        </p:nvSpPr>
        <p:spPr/>
        <p:txBody>
          <a:bodyPr/>
          <a:lstStyle/>
          <a:p>
            <a:pPr marL="457200" marR="0" algn="just">
              <a:lnSpc>
                <a:spcPct val="107000"/>
              </a:lnSpc>
              <a:spcBef>
                <a:spcPct val="0"/>
              </a:spcBef>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The reasoning was that a charging order was developed to prevent a judgment creditor's disruption of an entity's business by forcing an execution sale of the partner's or member's entity interest to satisfy a debt of the individual partner or member.  The court found that if there are no other owners, </a:t>
            </a:r>
            <a:r>
              <a:rPr lang="en-US">
                <a:cs typeface="Times New Roman" panose="02020603050405020304" pitchFamily="18" charset="0"/>
              </a:rPr>
              <a:t>n</a:t>
            </a:r>
            <a:r>
              <a:rPr lang="en-US">
                <a:effectLst/>
                <a:latin typeface="Calibri" panose="020F0502020204030204" pitchFamily="34" charset="0"/>
                <a:ea typeface="Calibri" panose="020F0502020204030204" pitchFamily="34" charset="0"/>
                <a:cs typeface="Times New Roman" panose="02020603050405020304" pitchFamily="18" charset="0"/>
              </a:rPr>
              <a:t>o other party's interest will be disrupted by the turnover of the interests in </a:t>
            </a:r>
            <a:r>
              <a:rPr lang="en-US" u="sng">
                <a:effectLst/>
                <a:latin typeface="Calibri" panose="020F0502020204030204" pitchFamily="34" charset="0"/>
                <a:ea typeface="Calibri" panose="020F0502020204030204" pitchFamily="34" charset="0"/>
                <a:cs typeface="Times New Roman" panose="02020603050405020304" pitchFamily="18" charset="0"/>
              </a:rPr>
              <a:t>Heckert</a:t>
            </a:r>
            <a:r>
              <a:rPr lang="en-US">
                <a:effectLst/>
                <a:latin typeface="Calibri" panose="020F0502020204030204" pitchFamily="34" charset="0"/>
                <a:ea typeface="Calibri" panose="020F0502020204030204" pitchFamily="34" charset="0"/>
                <a:cs typeface="Times New Roman" panose="02020603050405020304" pitchFamily="18" charset="0"/>
              </a:rPr>
              <a:t>. </a:t>
            </a:r>
          </a:p>
          <a:p>
            <a:pPr marL="457200" marR="0" algn="just">
              <a:lnSpc>
                <a:spcPct val="107000"/>
              </a:lnSpc>
              <a:spcBef>
                <a:spcPct val="0"/>
              </a:spcBef>
              <a:spcAft>
                <a:spcPts val="800"/>
              </a:spcAft>
            </a:pPr>
            <a:r>
              <a:rPr lang="en-US">
                <a:cs typeface="Times New Roman" panose="02020603050405020304" pitchFamily="18" charset="0"/>
              </a:rPr>
              <a:t>What does this imply for planning with single member LLCs/LP structures where ultimately there are no other interests involved?</a:t>
            </a:r>
            <a:endParaRPr lang="en-US">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920412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ABOUT US</a:t>
            </a:r>
            <a:endParaRPr lang="en-US">
              <a:solidFill>
                <a:schemeClr val="accent1"/>
              </a:solidFill>
            </a:endParaRPr>
          </a:p>
        </p:txBody>
      </p:sp>
      <p:sp>
        <p:nvSpPr>
          <p:cNvPr id="23" name="Text Placeholder 22"/>
          <p:cNvSpPr>
            <a:spLocks noGrp="1"/>
          </p:cNvSpPr>
          <p:nvPr>
            <p:ph type="body" sz="quarter" idx="13"/>
          </p:nvPr>
        </p:nvSpPr>
        <p:spPr>
          <a:xfrm>
            <a:off x="990594" y="4219018"/>
            <a:ext cx="2438400" cy="548640"/>
          </a:xfrm>
        </p:spPr>
        <p:txBody>
          <a:bodyPr/>
          <a:lstStyle/>
          <a:p>
            <a:r>
              <a:rPr lang="en-US"/>
              <a:t>GLEN T. EICHELBERGER</a:t>
            </a:r>
            <a:endParaRPr lang="en-US">
              <a:solidFill>
                <a:schemeClr val="tx2"/>
              </a:solidFill>
            </a:endParaRPr>
          </a:p>
        </p:txBody>
      </p:sp>
      <p:sp>
        <p:nvSpPr>
          <p:cNvPr id="25" name="Text Placeholder 24"/>
          <p:cNvSpPr>
            <a:spLocks noGrp="1"/>
          </p:cNvSpPr>
          <p:nvPr>
            <p:ph type="body" sz="quarter" idx="21"/>
          </p:nvPr>
        </p:nvSpPr>
        <p:spPr>
          <a:xfrm>
            <a:off x="990597" y="4570007"/>
            <a:ext cx="2590799" cy="381000"/>
          </a:xfrm>
        </p:spPr>
        <p:txBody>
          <a:bodyPr/>
          <a:lstStyle/>
          <a:p>
            <a:pPr>
              <a:lnSpc>
                <a:spcPct val="100000"/>
              </a:lnSpc>
            </a:pPr>
            <a:r>
              <a:rPr lang="en-US" sz="1200" b="1"/>
              <a:t>Partner</a:t>
            </a:r>
            <a:br>
              <a:rPr lang="en-US" sz="1200"/>
            </a:br>
            <a:r>
              <a:rPr lang="en-US" sz="1200"/>
              <a:t>Trusts &amp; Estates Department Chair</a:t>
            </a:r>
          </a:p>
        </p:txBody>
      </p:sp>
      <p:sp>
        <p:nvSpPr>
          <p:cNvPr id="26" name="Text Placeholder 25"/>
          <p:cNvSpPr>
            <a:spLocks noGrp="1"/>
          </p:cNvSpPr>
          <p:nvPr>
            <p:ph type="body" sz="quarter" idx="23"/>
          </p:nvPr>
        </p:nvSpPr>
        <p:spPr>
          <a:xfrm>
            <a:off x="3544502" y="1864975"/>
            <a:ext cx="4038606" cy="4247796"/>
          </a:xfrm>
        </p:spPr>
        <p:txBody>
          <a:bodyPr>
            <a:noAutofit/>
          </a:bodyPr>
          <a:lstStyle/>
          <a:p>
            <a:pPr>
              <a:lnSpc>
                <a:spcPct val="100000"/>
              </a:lnSpc>
            </a:pPr>
            <a:r>
              <a:rPr lang="en-US" sz="1300" i="1">
                <a:solidFill>
                  <a:srgbClr val="000000"/>
                </a:solidFill>
                <a:latin typeface="Gibson W01 Light"/>
              </a:rPr>
              <a:t>Focuses on all aspects of trust, estate and philanthropic planning and administration for individuals and families. Advises clients on the most effective ways to minimize estate, gift and generation-skipping transfer taxes, as well as the implementation and administration of complex estate planning structures, including charitable planning and counseling family foundations and other non-profit organizations on a variety of ongoing entity governance matters.</a:t>
            </a:r>
            <a:endParaRPr lang="en-US" sz="1300" b="1" i="1"/>
          </a:p>
          <a:p>
            <a:pPr>
              <a:lnSpc>
                <a:spcPct val="100000"/>
              </a:lnSpc>
            </a:pPr>
            <a:r>
              <a:rPr lang="en-US" sz="1300" b="1"/>
              <a:t>EDUCATION:</a:t>
            </a:r>
          </a:p>
          <a:p>
            <a:pPr marL="171450" indent="-171450">
              <a:spcAft>
                <a:spcPts val="600"/>
              </a:spcAft>
              <a:buFont typeface="Arial" pitchFamily="34" charset="0"/>
              <a:buChar char="•"/>
            </a:pPr>
            <a:r>
              <a:rPr lang="en-US" sz="1300"/>
              <a:t>J.D., University of Houston Law Center</a:t>
            </a:r>
          </a:p>
          <a:p>
            <a:pPr marL="171450" indent="-171450">
              <a:spcAft>
                <a:spcPts val="600"/>
              </a:spcAft>
              <a:buFont typeface="Arial" pitchFamily="34" charset="0"/>
              <a:buChar char="•"/>
            </a:pPr>
            <a:r>
              <a:rPr lang="en-US" sz="1300"/>
              <a:t>M.B.A., Baylor University Hankamer School of Business</a:t>
            </a:r>
          </a:p>
          <a:p>
            <a:pPr marL="171450" indent="-171450">
              <a:spcAft>
                <a:spcPts val="600"/>
              </a:spcAft>
              <a:buFont typeface="Arial" pitchFamily="34" charset="0"/>
              <a:buChar char="•"/>
            </a:pPr>
            <a:r>
              <a:rPr lang="en-US" sz="1300"/>
              <a:t>B.B.A., Accounting, Baylor University</a:t>
            </a:r>
          </a:p>
          <a:p>
            <a:pPr marL="171450" indent="-171450">
              <a:spcAft>
                <a:spcPts val="600"/>
              </a:spcAft>
              <a:buFont typeface="Arial" pitchFamily="34" charset="0"/>
              <a:buChar char="•"/>
            </a:pPr>
            <a:r>
              <a:rPr lang="en-US" sz="1300"/>
              <a:t>Licensed C.P.A.</a:t>
            </a:r>
          </a:p>
          <a:p>
            <a:pPr marL="171450" indent="-171450">
              <a:spcAft>
                <a:spcPts val="600"/>
              </a:spcAft>
              <a:buFont typeface="Arial" pitchFamily="34" charset="0"/>
              <a:buChar char="•"/>
            </a:pPr>
            <a:endParaRPr lang="en-US" sz="1300"/>
          </a:p>
          <a:p>
            <a:pPr>
              <a:lnSpc>
                <a:spcPct val="100000"/>
              </a:lnSpc>
            </a:pPr>
            <a:endParaRPr lang="en-US" sz="1300"/>
          </a:p>
          <a:p>
            <a:pPr>
              <a:lnSpc>
                <a:spcPct val="100000"/>
              </a:lnSpc>
            </a:pPr>
            <a:endParaRPr lang="en-US" sz="1300"/>
          </a:p>
        </p:txBody>
      </p:sp>
      <p:sp>
        <p:nvSpPr>
          <p:cNvPr id="7" name="Rectangle 6">
            <a:extLst>
              <a:ext uri="{FF2B5EF4-FFF2-40B4-BE49-F238E27FC236}">
                <a16:creationId xmlns:a16="http://schemas.microsoft.com/office/drawing/2014/main" id="{19E226B7-EE8A-4B72-A86A-51BA99EE317F}"/>
              </a:ext>
            </a:extLst>
          </p:cNvPr>
          <p:cNvSpPr/>
          <p:nvPr/>
        </p:nvSpPr>
        <p:spPr>
          <a:xfrm>
            <a:off x="7772404" y="1965788"/>
            <a:ext cx="3411411" cy="904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C7FE0F5B-D643-479C-B2B5-B186F6692E4E}"/>
              </a:ext>
            </a:extLst>
          </p:cNvPr>
          <p:cNvSpPr>
            <a:spLocks noGrp="1"/>
          </p:cNvSpPr>
          <p:nvPr>
            <p:ph type="body" sz="quarter" idx="26"/>
          </p:nvPr>
        </p:nvSpPr>
        <p:spPr>
          <a:xfrm>
            <a:off x="7772404" y="1654890"/>
            <a:ext cx="3508244" cy="1408155"/>
          </a:xfrm>
        </p:spPr>
        <p:txBody>
          <a:bodyPr>
            <a:noAutofit/>
          </a:bodyPr>
          <a:lstStyle/>
          <a:p>
            <a:endParaRPr lang="en-US" sz="1300" b="1">
              <a:solidFill>
                <a:schemeClr val="bg1"/>
              </a:solidFill>
              <a:latin typeface="+mn-lt"/>
            </a:endParaRPr>
          </a:p>
          <a:p>
            <a:r>
              <a:rPr lang="en-US" sz="1300" b="1">
                <a:solidFill>
                  <a:schemeClr val="bg1"/>
                </a:solidFill>
                <a:latin typeface="+mn-lt"/>
              </a:rPr>
              <a:t>CONTACT:	Glen T. Eichelberger</a:t>
            </a:r>
            <a:br>
              <a:rPr lang="en-US" sz="1300" b="1">
                <a:solidFill>
                  <a:schemeClr val="bg1"/>
                </a:solidFill>
                <a:latin typeface="+mn-lt"/>
              </a:rPr>
            </a:br>
            <a:r>
              <a:rPr lang="en-US" sz="1300" b="1">
                <a:solidFill>
                  <a:schemeClr val="bg1"/>
                </a:solidFill>
                <a:latin typeface="+mn-lt"/>
              </a:rPr>
              <a:t>	</a:t>
            </a:r>
            <a:r>
              <a:rPr lang="en-US" sz="1300">
                <a:solidFill>
                  <a:schemeClr val="bg1"/>
                </a:solidFill>
                <a:latin typeface="+mn-lt"/>
              </a:rPr>
              <a:t>geichelberger@grayreed.com</a:t>
            </a:r>
            <a:br>
              <a:rPr lang="en-US" sz="1300">
                <a:solidFill>
                  <a:schemeClr val="bg1"/>
                </a:solidFill>
                <a:latin typeface="+mn-lt"/>
              </a:rPr>
            </a:br>
            <a:r>
              <a:rPr lang="en-US" sz="1300">
                <a:solidFill>
                  <a:schemeClr val="bg1"/>
                </a:solidFill>
                <a:latin typeface="+mn-lt"/>
              </a:rPr>
              <a:t>	713.986.7154</a:t>
            </a:r>
            <a:br>
              <a:rPr lang="en-US" sz="1300">
                <a:solidFill>
                  <a:schemeClr val="bg1"/>
                </a:solidFill>
                <a:latin typeface="+mn-lt"/>
              </a:rPr>
            </a:br>
            <a:r>
              <a:rPr lang="en-US" sz="1300">
                <a:solidFill>
                  <a:schemeClr val="bg1"/>
                </a:solidFill>
                <a:latin typeface="+mn-lt"/>
              </a:rPr>
              <a:t>	Houston, Texas</a:t>
            </a:r>
          </a:p>
          <a:p>
            <a:endParaRPr lang="en-US" sz="1300">
              <a:latin typeface="+mn-lt"/>
            </a:endParaRPr>
          </a:p>
          <a:p>
            <a:endParaRPr lang="en-US" sz="1300">
              <a:latin typeface="+mn-lt"/>
            </a:endParaRPr>
          </a:p>
          <a:p>
            <a:endParaRPr lang="en-US" sz="1300">
              <a:latin typeface="+mn-lt"/>
            </a:endParaRPr>
          </a:p>
        </p:txBody>
      </p:sp>
      <p:sp>
        <p:nvSpPr>
          <p:cNvPr id="16" name="Footer Placeholder 15"/>
          <p:cNvSpPr>
            <a:spLocks noGrp="1"/>
          </p:cNvSpPr>
          <p:nvPr>
            <p:ph type="ftr" sz="quarter" idx="3"/>
          </p:nvPr>
        </p:nvSpPr>
        <p:spPr/>
        <p:txBody>
          <a:bodyPr/>
          <a:lstStyle/>
          <a:p>
            <a:r>
              <a:rPr lang="en-US"/>
              <a:t>©2022 Gray Reed. All Rights Reserved</a:t>
            </a:r>
          </a:p>
        </p:txBody>
      </p:sp>
      <p:sp>
        <p:nvSpPr>
          <p:cNvPr id="17" name="Slide Number Placeholder 16"/>
          <p:cNvSpPr>
            <a:spLocks noGrp="1"/>
          </p:cNvSpPr>
          <p:nvPr>
            <p:ph type="sldNum" sz="quarter" idx="4"/>
          </p:nvPr>
        </p:nvSpPr>
        <p:spPr/>
        <p:txBody>
          <a:bodyPr/>
          <a:lstStyle/>
          <a:p>
            <a:fld id="{9D955F5F-96B5-4123-A0BF-F5126ED54847}" type="slidenum">
              <a:rPr lang="en-US" smtClean="0"/>
              <a:t>43</a:t>
            </a:fld>
            <a:endParaRPr lang="en-US"/>
          </a:p>
        </p:txBody>
      </p:sp>
      <p:pic>
        <p:nvPicPr>
          <p:cNvPr id="1026" name="Picture 2">
            <a:extLst>
              <a:ext uri="{FF2B5EF4-FFF2-40B4-BE49-F238E27FC236}">
                <a16:creationId xmlns:a16="http://schemas.microsoft.com/office/drawing/2014/main" id="{42B04F14-733D-442A-8D9D-B6F6D0A8F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0" b="15000"/>
          <a:stretch>
            <a:fillRect/>
          </a:stretch>
        </p:blipFill>
        <p:spPr bwMode="auto">
          <a:xfrm>
            <a:off x="1106102" y="1896676"/>
            <a:ext cx="2026922" cy="2332739"/>
          </a:xfrm>
          <a:prstGeom prst="rect">
            <a:avLst/>
          </a:prstGeom>
          <a:solidFill>
            <a:schemeClr val="bg1"/>
          </a:solidFill>
          <a:ln w="57150">
            <a:solidFill>
              <a:schemeClr val="bg1"/>
            </a:solidFill>
          </a:ln>
          <a:effectLst>
            <a:outerShdw blurRad="50800" dist="50800" dir="5400000" algn="ctr" rotWithShape="0">
              <a:srgbClr val="000000">
                <a:alpha val="40000"/>
              </a:srgbClr>
            </a:outerShdw>
          </a:effectLst>
        </p:spPr>
      </p:pic>
      <p:pic>
        <p:nvPicPr>
          <p:cNvPr id="11" name="Picture 10">
            <a:extLst>
              <a:ext uri="{FF2B5EF4-FFF2-40B4-BE49-F238E27FC236}">
                <a16:creationId xmlns:a16="http://schemas.microsoft.com/office/drawing/2014/main" id="{42C39A28-0D5F-4DF0-B0DD-0A1FC0942150}"/>
              </a:ext>
            </a:extLst>
          </p:cNvPr>
          <p:cNvPicPr>
            <a:picLocks noChangeAspect="1"/>
          </p:cNvPicPr>
          <p:nvPr/>
        </p:nvPicPr>
        <p:blipFill>
          <a:blip r:embed="rId4"/>
          <a:stretch>
            <a:fillRect/>
          </a:stretch>
        </p:blipFill>
        <p:spPr>
          <a:xfrm>
            <a:off x="7772404" y="3126359"/>
            <a:ext cx="2133600" cy="1009650"/>
          </a:xfrm>
          <a:prstGeom prst="rect">
            <a:avLst/>
          </a:prstGeom>
        </p:spPr>
      </p:pic>
    </p:spTree>
    <p:extLst>
      <p:ext uri="{BB962C8B-B14F-4D97-AF65-F5344CB8AC3E}">
        <p14:creationId xmlns:p14="http://schemas.microsoft.com/office/powerpoint/2010/main" val="13819307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ABOUT US</a:t>
            </a:r>
            <a:endParaRPr lang="en-US">
              <a:solidFill>
                <a:schemeClr val="accent1"/>
              </a:solidFill>
            </a:endParaRPr>
          </a:p>
        </p:txBody>
      </p:sp>
      <p:sp>
        <p:nvSpPr>
          <p:cNvPr id="23" name="Text Placeholder 22"/>
          <p:cNvSpPr>
            <a:spLocks noGrp="1"/>
          </p:cNvSpPr>
          <p:nvPr>
            <p:ph type="body" sz="quarter" idx="13"/>
          </p:nvPr>
        </p:nvSpPr>
        <p:spPr>
          <a:xfrm>
            <a:off x="990594" y="4219018"/>
            <a:ext cx="2438400" cy="548640"/>
          </a:xfrm>
        </p:spPr>
        <p:txBody>
          <a:bodyPr/>
          <a:lstStyle/>
          <a:p>
            <a:r>
              <a:rPr lang="en-US"/>
              <a:t>AMY C. ALLEN</a:t>
            </a:r>
            <a:endParaRPr lang="en-US">
              <a:solidFill>
                <a:schemeClr val="tx2"/>
              </a:solidFill>
            </a:endParaRPr>
          </a:p>
        </p:txBody>
      </p:sp>
      <p:sp>
        <p:nvSpPr>
          <p:cNvPr id="25" name="Text Placeholder 24"/>
          <p:cNvSpPr>
            <a:spLocks noGrp="1"/>
          </p:cNvSpPr>
          <p:nvPr>
            <p:ph type="body" sz="quarter" idx="21"/>
          </p:nvPr>
        </p:nvSpPr>
        <p:spPr>
          <a:xfrm>
            <a:off x="990597" y="4570007"/>
            <a:ext cx="2590799" cy="381000"/>
          </a:xfrm>
        </p:spPr>
        <p:txBody>
          <a:bodyPr/>
          <a:lstStyle/>
          <a:p>
            <a:pPr>
              <a:lnSpc>
                <a:spcPct val="100000"/>
              </a:lnSpc>
            </a:pPr>
            <a:r>
              <a:rPr lang="en-US" sz="1200" b="1"/>
              <a:t>Partner</a:t>
            </a:r>
            <a:br>
              <a:rPr lang="en-US" sz="1200"/>
            </a:br>
            <a:r>
              <a:rPr lang="en-US" sz="1200"/>
              <a:t>Family Law</a:t>
            </a:r>
          </a:p>
        </p:txBody>
      </p:sp>
      <p:sp>
        <p:nvSpPr>
          <p:cNvPr id="26" name="Text Placeholder 25"/>
          <p:cNvSpPr>
            <a:spLocks noGrp="1"/>
          </p:cNvSpPr>
          <p:nvPr>
            <p:ph type="body" sz="quarter" idx="23"/>
          </p:nvPr>
        </p:nvSpPr>
        <p:spPr>
          <a:xfrm>
            <a:off x="3544502" y="1864975"/>
            <a:ext cx="4038606" cy="4247796"/>
          </a:xfrm>
        </p:spPr>
        <p:txBody>
          <a:bodyPr>
            <a:noAutofit/>
          </a:bodyPr>
          <a:lstStyle/>
          <a:p>
            <a:pPr>
              <a:lnSpc>
                <a:spcPct val="100000"/>
              </a:lnSpc>
            </a:pPr>
            <a:r>
              <a:rPr lang="en-US" sz="1300" i="1">
                <a:solidFill>
                  <a:srgbClr val="000000"/>
                </a:solidFill>
                <a:latin typeface="Gibson W01 Light"/>
              </a:rPr>
              <a:t>Helps clients throughout the Gulf Coast area to resolve complex, emotionally-charged family disputes, particularly when difficult property issues are involved or they need a compassionate advocate to protect the children caught in the middle. Handles the entire range of issues and disputes that clients may face, including divorce, child custody, modifications, enforcement actions, marital property valuation and characterization, premarital agreements, adoptions and other child-related issues. Amy is Board Certified in Family Law by the Texas Board of Legal Specialization..</a:t>
            </a:r>
            <a:endParaRPr lang="en-US" sz="1300" b="1" i="1"/>
          </a:p>
          <a:p>
            <a:pPr>
              <a:lnSpc>
                <a:spcPct val="100000"/>
              </a:lnSpc>
            </a:pPr>
            <a:r>
              <a:rPr lang="en-US" sz="1300" b="1"/>
              <a:t>EDUCATION:</a:t>
            </a:r>
          </a:p>
          <a:p>
            <a:pPr marL="171450" indent="-171450">
              <a:spcAft>
                <a:spcPts val="600"/>
              </a:spcAft>
              <a:buFont typeface="Arial" pitchFamily="34" charset="0"/>
              <a:buChar char="•"/>
            </a:pPr>
            <a:r>
              <a:rPr lang="en-US" sz="1300"/>
              <a:t>J.D., University of Houston Law Center</a:t>
            </a:r>
          </a:p>
          <a:p>
            <a:pPr marL="171450" indent="-171450">
              <a:spcAft>
                <a:spcPts val="600"/>
              </a:spcAft>
              <a:buFont typeface="Arial" pitchFamily="34" charset="0"/>
              <a:buChar char="•"/>
            </a:pPr>
            <a:r>
              <a:rPr lang="en-US" sz="1300"/>
              <a:t>B.S., University of Texas at Austin</a:t>
            </a:r>
          </a:p>
          <a:p>
            <a:pPr>
              <a:lnSpc>
                <a:spcPct val="100000"/>
              </a:lnSpc>
            </a:pPr>
            <a:endParaRPr lang="en-US" sz="1300"/>
          </a:p>
          <a:p>
            <a:pPr>
              <a:lnSpc>
                <a:spcPct val="100000"/>
              </a:lnSpc>
            </a:pPr>
            <a:endParaRPr lang="en-US" sz="1300"/>
          </a:p>
        </p:txBody>
      </p:sp>
      <p:sp>
        <p:nvSpPr>
          <p:cNvPr id="7" name="Rectangle 6">
            <a:extLst>
              <a:ext uri="{FF2B5EF4-FFF2-40B4-BE49-F238E27FC236}">
                <a16:creationId xmlns:a16="http://schemas.microsoft.com/office/drawing/2014/main" id="{19E226B7-EE8A-4B72-A86A-51BA99EE317F}"/>
              </a:ext>
            </a:extLst>
          </p:cNvPr>
          <p:cNvSpPr/>
          <p:nvPr/>
        </p:nvSpPr>
        <p:spPr>
          <a:xfrm>
            <a:off x="7772404" y="1965788"/>
            <a:ext cx="3411411" cy="904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C7FE0F5B-D643-479C-B2B5-B186F6692E4E}"/>
              </a:ext>
            </a:extLst>
          </p:cNvPr>
          <p:cNvSpPr>
            <a:spLocks noGrp="1"/>
          </p:cNvSpPr>
          <p:nvPr>
            <p:ph type="body" sz="quarter" idx="26"/>
          </p:nvPr>
        </p:nvSpPr>
        <p:spPr>
          <a:xfrm>
            <a:off x="7772404" y="1654890"/>
            <a:ext cx="3508244" cy="1408155"/>
          </a:xfrm>
        </p:spPr>
        <p:txBody>
          <a:bodyPr>
            <a:noAutofit/>
          </a:bodyPr>
          <a:lstStyle/>
          <a:p>
            <a:endParaRPr lang="en-US" sz="1300" b="1">
              <a:solidFill>
                <a:schemeClr val="bg1"/>
              </a:solidFill>
              <a:latin typeface="+mn-lt"/>
            </a:endParaRPr>
          </a:p>
          <a:p>
            <a:r>
              <a:rPr lang="en-US" sz="1300" b="1">
                <a:solidFill>
                  <a:schemeClr val="bg1"/>
                </a:solidFill>
                <a:latin typeface="+mn-lt"/>
              </a:rPr>
              <a:t>CONTACT:	Amy C. Allen</a:t>
            </a:r>
            <a:br>
              <a:rPr lang="en-US" sz="1300" b="1">
                <a:solidFill>
                  <a:schemeClr val="bg1"/>
                </a:solidFill>
                <a:latin typeface="+mn-lt"/>
              </a:rPr>
            </a:br>
            <a:r>
              <a:rPr lang="en-US" sz="1300" b="1">
                <a:solidFill>
                  <a:schemeClr val="bg1"/>
                </a:solidFill>
                <a:latin typeface="+mn-lt"/>
              </a:rPr>
              <a:t>	</a:t>
            </a:r>
            <a:r>
              <a:rPr lang="en-US" sz="1300">
                <a:solidFill>
                  <a:schemeClr val="bg1"/>
                </a:solidFill>
                <a:latin typeface="+mn-lt"/>
              </a:rPr>
              <a:t>aallen@grayreed.com</a:t>
            </a:r>
            <a:br>
              <a:rPr lang="en-US" sz="1300">
                <a:solidFill>
                  <a:schemeClr val="bg1"/>
                </a:solidFill>
                <a:latin typeface="+mn-lt"/>
              </a:rPr>
            </a:br>
            <a:r>
              <a:rPr lang="en-US" sz="1300">
                <a:solidFill>
                  <a:schemeClr val="bg1"/>
                </a:solidFill>
                <a:latin typeface="+mn-lt"/>
              </a:rPr>
              <a:t>	713.986.7234</a:t>
            </a:r>
            <a:br>
              <a:rPr lang="en-US" sz="1300">
                <a:solidFill>
                  <a:schemeClr val="bg1"/>
                </a:solidFill>
                <a:latin typeface="+mn-lt"/>
              </a:rPr>
            </a:br>
            <a:r>
              <a:rPr lang="en-US" sz="1300">
                <a:solidFill>
                  <a:schemeClr val="bg1"/>
                </a:solidFill>
                <a:latin typeface="+mn-lt"/>
              </a:rPr>
              <a:t>	Houston, Texas</a:t>
            </a:r>
          </a:p>
          <a:p>
            <a:endParaRPr lang="en-US" sz="1300">
              <a:latin typeface="+mn-lt"/>
            </a:endParaRPr>
          </a:p>
          <a:p>
            <a:endParaRPr lang="en-US" sz="1300">
              <a:latin typeface="+mn-lt"/>
            </a:endParaRPr>
          </a:p>
          <a:p>
            <a:endParaRPr lang="en-US" sz="1300">
              <a:latin typeface="+mn-lt"/>
            </a:endParaRPr>
          </a:p>
        </p:txBody>
      </p:sp>
      <p:sp>
        <p:nvSpPr>
          <p:cNvPr id="16" name="Footer Placeholder 15"/>
          <p:cNvSpPr>
            <a:spLocks noGrp="1"/>
          </p:cNvSpPr>
          <p:nvPr>
            <p:ph type="ftr" sz="quarter" idx="3"/>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sz="750" b="0" i="1" u="none" strike="noStrike" kern="1200" cap="none" spc="0" normalizeH="0" baseline="0" noProof="0">
                <a:ln>
                  <a:noFill/>
                </a:ln>
                <a:solidFill>
                  <a:prstClr val="white"/>
                </a:solidFill>
                <a:effectLst/>
                <a:uLnTx/>
                <a:uFillTx/>
                <a:latin typeface="Calibri" panose="020F0502020204030204"/>
                <a:ea typeface="+mn-ea"/>
                <a:cs typeface="+mn-cs"/>
              </a:rPr>
              <a:t>©2022 Gray Reed. All Rights Reserved</a:t>
            </a:r>
          </a:p>
        </p:txBody>
      </p:sp>
      <p:sp>
        <p:nvSpPr>
          <p:cNvPr id="17" name="Slide Number Placeholder 16"/>
          <p:cNvSpPr>
            <a:spLocks noGrp="1"/>
          </p:cNvSpPr>
          <p:nvPr>
            <p:ph type="sldNum" sz="quarter" idx="4"/>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fld id="{9D955F5F-96B5-4123-A0BF-F5126ED54847}" type="slidenum">
              <a:rPr kumimoji="0" lang="en-US" sz="750" b="0" i="0" u="none" strike="noStrike" kern="1200" cap="none" spc="0" normalizeH="0" baseline="0" noProof="0" smtClean="0">
                <a:ln>
                  <a:noFill/>
                </a:ln>
                <a:solidFill>
                  <a:srgbClr val="A91E37"/>
                </a:solidFill>
                <a:effectLst/>
                <a:uLnTx/>
                <a:uFillTx/>
                <a:latin typeface="Calibri" panose="020F0502020204030204"/>
                <a:ea typeface="+mn-ea"/>
                <a:cs typeface="+mn-cs"/>
              </a:rPr>
              <a:pPr marL="0" marR="0" lvl="0" indent="0" algn="ctr" defTabSz="914400" rtl="0" eaLnBrk="1" fontAlgn="auto" latinLnBrk="0" hangingPunct="1">
                <a:lnSpc>
                  <a:spcPct val="100000"/>
                </a:lnSpc>
                <a:spcBef>
                  <a:spcPct val="0"/>
                </a:spcBef>
                <a:spcAft>
                  <a:spcPct val="0"/>
                </a:spcAft>
                <a:buClrTx/>
                <a:buSzTx/>
                <a:buFontTx/>
                <a:buNone/>
                <a:defRPr/>
              </a:pPr>
              <a:t>44</a:t>
            </a:fld>
            <a:endParaRPr kumimoji="0" lang="en-US" sz="750" b="0" i="0" u="none" strike="noStrike" kern="1200" cap="none" spc="0" normalizeH="0" baseline="0" noProof="0">
              <a:ln>
                <a:noFill/>
              </a:ln>
              <a:solidFill>
                <a:srgbClr val="A91E37"/>
              </a:solidFill>
              <a:effectLst/>
              <a:uLnTx/>
              <a:uFillTx/>
              <a:latin typeface="Calibri" panose="020F0502020204030204"/>
              <a:ea typeface="+mn-ea"/>
              <a:cs typeface="+mn-cs"/>
            </a:endParaRPr>
          </a:p>
        </p:txBody>
      </p:sp>
      <p:pic>
        <p:nvPicPr>
          <p:cNvPr id="13" name="Picture 2">
            <a:extLst>
              <a:ext uri="{FF2B5EF4-FFF2-40B4-BE49-F238E27FC236}">
                <a16:creationId xmlns:a16="http://schemas.microsoft.com/office/drawing/2014/main" id="{C006361C-881B-448E-8C85-03A7C6B1B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001" b="14350"/>
          <a:stretch>
            <a:fillRect/>
          </a:stretch>
        </p:blipFill>
        <p:spPr bwMode="auto">
          <a:xfrm>
            <a:off x="1092813" y="1907073"/>
            <a:ext cx="2049551" cy="2377440"/>
          </a:xfrm>
          <a:prstGeom prst="rect">
            <a:avLst/>
          </a:prstGeom>
          <a:solidFill>
            <a:srgbClr val="F7F8FA"/>
          </a:solidFill>
          <a:ln w="57150">
            <a:solidFill>
              <a:schemeClr val="bg1"/>
            </a:solidFill>
          </a:ln>
          <a:effectLst>
            <a:outerShdw blurRad="50800" dist="50800" dir="5400000" algn="ctr" rotWithShape="0">
              <a:srgbClr val="000000">
                <a:alpha val="40000"/>
              </a:srgbClr>
            </a:outerShdw>
          </a:effectLst>
        </p:spPr>
      </p:pic>
      <p:pic>
        <p:nvPicPr>
          <p:cNvPr id="3" name="Picture 2">
            <a:extLst>
              <a:ext uri="{FF2B5EF4-FFF2-40B4-BE49-F238E27FC236}">
                <a16:creationId xmlns:a16="http://schemas.microsoft.com/office/drawing/2014/main" id="{25911008-C0CC-4CD4-97A1-D14CAA08DB96}"/>
              </a:ext>
            </a:extLst>
          </p:cNvPr>
          <p:cNvPicPr>
            <a:picLocks noChangeAspect="1"/>
          </p:cNvPicPr>
          <p:nvPr/>
        </p:nvPicPr>
        <p:blipFill>
          <a:blip r:embed="rId4"/>
          <a:stretch>
            <a:fillRect/>
          </a:stretch>
        </p:blipFill>
        <p:spPr>
          <a:xfrm>
            <a:off x="7772404" y="3160511"/>
            <a:ext cx="2076450" cy="962025"/>
          </a:xfrm>
          <a:prstGeom prst="rect">
            <a:avLst/>
          </a:prstGeom>
        </p:spPr>
      </p:pic>
    </p:spTree>
    <p:extLst>
      <p:ext uri="{BB962C8B-B14F-4D97-AF65-F5344CB8AC3E}">
        <p14:creationId xmlns:p14="http://schemas.microsoft.com/office/powerpoint/2010/main" val="35176102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1BABB9-82E6-481F-B187-78112EA52BA8}"/>
              </a:ext>
            </a:extLst>
          </p:cNvPr>
          <p:cNvSpPr>
            <a:spLocks noGrp="1"/>
          </p:cNvSpPr>
          <p:nvPr>
            <p:ph type="ftr" sz="quarter" idx="10"/>
          </p:nvPr>
        </p:nvSpPr>
        <p:spPr/>
        <p:txBody>
          <a:bodyPr/>
          <a:lstStyle/>
          <a:p>
            <a:r>
              <a:rPr lang="en-US"/>
              <a:t>©2022 Gray Reed. All Rights Reserved</a:t>
            </a:r>
          </a:p>
        </p:txBody>
      </p:sp>
      <p:sp>
        <p:nvSpPr>
          <p:cNvPr id="3" name="Slide Number Placeholder 2">
            <a:extLst>
              <a:ext uri="{FF2B5EF4-FFF2-40B4-BE49-F238E27FC236}">
                <a16:creationId xmlns:a16="http://schemas.microsoft.com/office/drawing/2014/main" id="{D1E2B0EF-97AC-432D-9BB1-B7AEE34EED1F}"/>
              </a:ext>
            </a:extLst>
          </p:cNvPr>
          <p:cNvSpPr>
            <a:spLocks noGrp="1"/>
          </p:cNvSpPr>
          <p:nvPr>
            <p:ph type="sldNum" sz="quarter" idx="11"/>
          </p:nvPr>
        </p:nvSpPr>
        <p:spPr/>
        <p:txBody>
          <a:bodyPr/>
          <a:lstStyle/>
          <a:p>
            <a:fld id="{9D955F5F-96B5-4123-A0BF-F5126ED54847}" type="slidenum">
              <a:rPr lang="en-US" smtClean="0"/>
              <a:t>45</a:t>
            </a:fld>
            <a:endParaRPr lang="en-US"/>
          </a:p>
        </p:txBody>
      </p:sp>
      <p:pic>
        <p:nvPicPr>
          <p:cNvPr id="4" name="Picture 3">
            <a:extLst>
              <a:ext uri="{FF2B5EF4-FFF2-40B4-BE49-F238E27FC236}">
                <a16:creationId xmlns:a16="http://schemas.microsoft.com/office/drawing/2014/main" id="{F1C695BD-1630-47C0-BC16-D731817E7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765" y="5248695"/>
            <a:ext cx="1171035" cy="1154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73765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Observations of an Estate Planner Who Has Partners Who are Family Lawyers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5</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678802"/>
            <a:ext cx="10871200" cy="4450536"/>
          </a:xfrm>
        </p:spPr>
        <p:txBody>
          <a:bodyPr>
            <a:normAutofit/>
          </a:bodyPr>
          <a:lstStyle/>
          <a:p>
            <a:r>
              <a:rPr lang="en-US" b="1"/>
              <a:t>Family lawyers like agreements that keep all property separate.  But not all couples want a community property-less marriage, esp. younger couples from families of affluence.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a:solidFill>
                  <a:prstClr val="black"/>
                </a:solidFill>
              </a:rPr>
              <a:t>Young couples may feel they need to build something “together” to have a normal marriage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kumimoji="0" lang="en-US" sz="20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rPr>
              <a:t>Lack of some community property could p</a:t>
            </a:r>
            <a:r>
              <a:rPr lang="en-US">
                <a:solidFill>
                  <a:prstClr val="black"/>
                </a:solidFill>
              </a:rPr>
              <a:t>ut less wealthy spouse, esp. if non-working, at greater risk</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a:solidFill>
                  <a:prstClr val="black"/>
                </a:solidFill>
              </a:rPr>
              <a:t>So, many times we need to embrace some community property in such a premarital to make it palatable</a:t>
            </a:r>
          </a:p>
          <a:p>
            <a:r>
              <a:rPr lang="en-US" b="1"/>
              <a:t>Estate planners may focus on negotiating distributions in the event of the death of one spouse (esp. the “moneyed” spouse); family lawyers rarely focus (at least on death).</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a:solidFill>
                  <a:prstClr val="black"/>
                </a:solidFill>
              </a:rPr>
              <a:t>I have learned that the most typical family lawyer approach is to agree to NO mandatory provisions in the event of the death of one of the spouses (that is, that either is free to do as they please in their estate plan).</a:t>
            </a:r>
            <a:endParaRPr lang="en-US"/>
          </a:p>
          <a:p>
            <a:pPr marL="1022350" indent="-455613">
              <a:buFont typeface="Courier New" panose="02070309020205020404" pitchFamily="49" charset="0"/>
              <a:buChar char="o"/>
            </a:pPr>
            <a:endParaRPr lang="en-US"/>
          </a:p>
          <a:p>
            <a:endParaRPr lang="en-US"/>
          </a:p>
        </p:txBody>
      </p:sp>
    </p:spTree>
    <p:extLst>
      <p:ext uri="{BB962C8B-B14F-4D97-AF65-F5344CB8AC3E}">
        <p14:creationId xmlns:p14="http://schemas.microsoft.com/office/powerpoint/2010/main" val="25607651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535802"/>
            <a:ext cx="10871200" cy="1143000"/>
          </a:xfrm>
        </p:spPr>
        <p:txBody>
          <a:bodyPr/>
          <a:lstStyle/>
          <a:p>
            <a:r>
              <a:rPr lang="en-US"/>
              <a:t>Observations of an Estate Planner Who Now Has Partners Who are Family Lawyers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6</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678802"/>
            <a:ext cx="10871200" cy="4450536"/>
          </a:xfrm>
        </p:spPr>
        <p:txBody>
          <a:bodyPr>
            <a:normAutofit fontScale="92500" lnSpcReduction="20000"/>
          </a:bodyPr>
          <a:lstStyle/>
          <a:p>
            <a:r>
              <a:rPr lang="en-US" b="1"/>
              <a:t>Family lawyers focus on details which could lead to future challenges of enforceability which estate planners may or may not focus enough on.</a:t>
            </a:r>
          </a:p>
          <a:p>
            <a:pPr marL="1022350" indent="-455613">
              <a:buFont typeface="Courier New" panose="02070309020205020404" pitchFamily="49" charset="0"/>
              <a:buChar char="o"/>
            </a:pPr>
            <a:r>
              <a:rPr lang="en-US"/>
              <a:t>Clear express waivers of right to further disclosure executed before the marital agreement and as a separate document</a:t>
            </a:r>
          </a:p>
          <a:p>
            <a:pPr marL="1022350" indent="-455613">
              <a:buFont typeface="Courier New" panose="02070309020205020404" pitchFamily="49" charset="0"/>
              <a:buChar char="o"/>
            </a:pPr>
            <a:r>
              <a:rPr lang="en-US"/>
              <a:t>Only 2 methods to challenge under Tex. Fam. Code §4.006:</a:t>
            </a:r>
          </a:p>
          <a:p>
            <a:pPr marL="1447786" lvl="1" indent="-455613">
              <a:buFont typeface="Courier New" panose="02070309020205020404" pitchFamily="49" charset="0"/>
              <a:buChar char="o"/>
            </a:pPr>
            <a:r>
              <a:rPr lang="en-US"/>
              <a:t>(1) Involuntary Execution; </a:t>
            </a:r>
          </a:p>
          <a:p>
            <a:pPr marL="1447786" lvl="1" indent="-455613">
              <a:buFont typeface="Courier New" panose="02070309020205020404" pitchFamily="49" charset="0"/>
              <a:buChar char="o"/>
            </a:pPr>
            <a:r>
              <a:rPr lang="en-US"/>
              <a:t>(2) Unconscionable AND:</a:t>
            </a:r>
          </a:p>
          <a:p>
            <a:pPr marL="1792274" lvl="1" indent="-342900">
              <a:buFont typeface="Wingdings" panose="05000000000000000000" pitchFamily="2" charset="2"/>
              <a:buChar char="§"/>
            </a:pPr>
            <a:r>
              <a:rPr lang="en-US"/>
              <a:t>No fair &amp; reasonable disclosure</a:t>
            </a:r>
          </a:p>
          <a:p>
            <a:pPr marL="1792274" lvl="1" indent="-342900">
              <a:buFont typeface="Wingdings" panose="05000000000000000000" pitchFamily="2" charset="2"/>
              <a:buChar char="§"/>
            </a:pPr>
            <a:r>
              <a:rPr lang="en-US"/>
              <a:t>No voluntary &amp; express waiver in writing of right to disclosure; and</a:t>
            </a:r>
          </a:p>
          <a:p>
            <a:pPr marL="1792274" lvl="1" indent="-342900">
              <a:buFont typeface="Wingdings" panose="05000000000000000000" pitchFamily="2" charset="2"/>
              <a:buChar char="§"/>
            </a:pPr>
            <a:r>
              <a:rPr lang="en-US"/>
              <a:t>No actual or reasonably attainable adequate knowledge of property or financial obligations of other party</a:t>
            </a:r>
          </a:p>
          <a:p>
            <a:pPr marL="1022350" indent="-455613">
              <a:buFont typeface="Courier New" panose="02070309020205020404" pitchFamily="49" charset="0"/>
              <a:buChar char="o"/>
            </a:pPr>
            <a:r>
              <a:rPr lang="en-US"/>
              <a:t>Family lawyers do not serve as notary</a:t>
            </a:r>
          </a:p>
          <a:p>
            <a:endParaRPr lang="en-US" b="1"/>
          </a:p>
          <a:p>
            <a:r>
              <a:rPr lang="en-US" b="1"/>
              <a:t>Family Lawyers also address selected waivers in more detail than some estate planning lawyers may in marital agreements.</a:t>
            </a:r>
          </a:p>
        </p:txBody>
      </p:sp>
    </p:spTree>
    <p:extLst>
      <p:ext uri="{BB962C8B-B14F-4D97-AF65-F5344CB8AC3E}">
        <p14:creationId xmlns:p14="http://schemas.microsoft.com/office/powerpoint/2010/main" val="42543127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84978"/>
            <a:ext cx="10871200" cy="1143000"/>
          </a:xfrm>
        </p:spPr>
        <p:txBody>
          <a:bodyPr/>
          <a:lstStyle/>
          <a:p>
            <a:r>
              <a:rPr lang="en-US"/>
              <a:t>Considerations to be Aware of in Divorce &amp; Death:  ERISA plans</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7</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18075"/>
            <a:ext cx="10871200" cy="4908660"/>
          </a:xfrm>
        </p:spPr>
        <p:txBody>
          <a:bodyPr/>
          <a:lstStyle/>
          <a:p>
            <a:endParaRPr lang="en-US" b="1"/>
          </a:p>
          <a:p>
            <a:r>
              <a:rPr lang="en-US" sz="2800" b="1"/>
              <a:t>Retirement Benefits under Erisa</a:t>
            </a:r>
          </a:p>
          <a:p>
            <a:pPr marL="914400" indent="-455613">
              <a:buFont typeface="Courier New" panose="02070309020205020404" pitchFamily="49" charset="0"/>
              <a:buChar char="o"/>
            </a:pPr>
            <a:endParaRPr lang="en-US" sz="2800"/>
          </a:p>
          <a:p>
            <a:pPr marL="914400" indent="-455613">
              <a:buFont typeface="Courier New" panose="02070309020205020404" pitchFamily="49" charset="0"/>
              <a:buChar char="o"/>
            </a:pPr>
            <a:r>
              <a:rPr lang="en-US" sz="2800"/>
              <a:t>Only a spouse can waive survivor benefits under ERISA.</a:t>
            </a:r>
          </a:p>
          <a:p>
            <a:pPr marL="914400" indent="-455613">
              <a:buFont typeface="Courier New" panose="02070309020205020404" pitchFamily="49" charset="0"/>
              <a:buChar char="o"/>
            </a:pPr>
            <a:endParaRPr lang="en-US" sz="2800"/>
          </a:p>
          <a:p>
            <a:pPr marL="914400" indent="-455613">
              <a:buFont typeface="Courier New" panose="02070309020205020404" pitchFamily="49" charset="0"/>
              <a:buChar char="o"/>
            </a:pPr>
            <a:r>
              <a:rPr lang="en-US" sz="2800"/>
              <a:t>May be a negotiated term of the Premarital, but must then be ratified post marriage.  If there is no post marriage ratification, the waiver will not be effective.</a:t>
            </a:r>
          </a:p>
          <a:p>
            <a:pPr marL="914400" indent="-455613">
              <a:buFont typeface="Courier New" panose="02070309020205020404" pitchFamily="49" charset="0"/>
              <a:buChar char="o"/>
            </a:pPr>
            <a:endParaRPr lang="en-US"/>
          </a:p>
          <a:p>
            <a:pPr marL="609585" lvl="1" indent="0">
              <a:buNone/>
            </a:pPr>
            <a:endParaRPr lang="en-US"/>
          </a:p>
          <a:p>
            <a:pPr marL="0" indent="0">
              <a:buNone/>
            </a:pPr>
            <a:endParaRPr lang="en-US"/>
          </a:p>
        </p:txBody>
      </p:sp>
      <p:sp>
        <p:nvSpPr>
          <p:cNvPr id="10" name="Content Placeholder 3">
            <a:extLst>
              <a:ext uri="{FF2B5EF4-FFF2-40B4-BE49-F238E27FC236}">
                <a16:creationId xmlns:a16="http://schemas.microsoft.com/office/drawing/2014/main" id="{72F56DD8-1571-469B-8C8B-2EE95DA2CAFA}"/>
              </a:ext>
            </a:extLst>
          </p:cNvPr>
          <p:cNvSpPr txBox="1"/>
          <p:nvPr/>
        </p:nvSpPr>
        <p:spPr>
          <a:xfrm>
            <a:off x="2236563" y="3705576"/>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9080713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84978"/>
            <a:ext cx="10871200" cy="1143000"/>
          </a:xfrm>
        </p:spPr>
        <p:txBody>
          <a:bodyPr/>
          <a:lstStyle/>
          <a:p>
            <a:r>
              <a:rPr lang="en-US"/>
              <a:t>Considerations to be Aware of in Divorce &amp; Death, cont.: Real Estate</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8</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18075"/>
            <a:ext cx="10871200" cy="4908660"/>
          </a:xfrm>
        </p:spPr>
        <p:txBody>
          <a:bodyPr>
            <a:normAutofit lnSpcReduction="10000"/>
          </a:bodyPr>
          <a:lstStyle/>
          <a:p>
            <a:endParaRPr lang="en-US" b="1"/>
          </a:p>
          <a:p>
            <a:r>
              <a:rPr lang="en-US" sz="2400" b="1"/>
              <a:t>“Probate” Right to Occupy Homestead in the Event of Death</a:t>
            </a:r>
          </a:p>
          <a:p>
            <a:pPr marL="1255713" indent="-342900">
              <a:buFont typeface="Wingdings" panose="05000000000000000000" pitchFamily="2" charset="2"/>
              <a:buChar char="§"/>
            </a:pPr>
            <a:r>
              <a:rPr lang="en-US" sz="2400"/>
              <a:t>Exists regardless of whether community or separate. Tex. Est. Code § 102.002.</a:t>
            </a:r>
          </a:p>
          <a:p>
            <a:pPr marL="1789099" lvl="1" indent="-342900">
              <a:buFont typeface="Wingdings" panose="05000000000000000000" pitchFamily="2" charset="2"/>
              <a:buChar char="§"/>
            </a:pPr>
            <a:r>
              <a:rPr lang="en-US" sz="2400"/>
              <a:t>QUERY:  what if residence is owned by a trust rather than one of the spouses?</a:t>
            </a:r>
          </a:p>
          <a:p>
            <a:pPr marL="1255713" indent="-342900">
              <a:buFont typeface="Wingdings" panose="05000000000000000000" pitchFamily="2" charset="2"/>
              <a:buChar char="§"/>
            </a:pPr>
            <a:r>
              <a:rPr lang="en-US" sz="2400"/>
              <a:t>Surviving spouse is “in control” if he or she elects to use or occupy as homestead unless the residence is abandoned</a:t>
            </a:r>
          </a:p>
          <a:p>
            <a:pPr marL="1255713" indent="-342900">
              <a:buFont typeface="Wingdings" panose="05000000000000000000" pitchFamily="2" charset="2"/>
              <a:buChar char="§"/>
            </a:pPr>
            <a:r>
              <a:rPr lang="en-US" sz="2400"/>
              <a:t>Protections can be waived </a:t>
            </a:r>
            <a:r>
              <a:rPr lang="en-US" sz="2400" u="sng"/>
              <a:t>(in marital agreement) </a:t>
            </a:r>
            <a:r>
              <a:rPr lang="en-US" sz="2400"/>
              <a:t>or disclaimed. </a:t>
            </a:r>
            <a:r>
              <a:rPr lang="en-US" sz="2400" i="1"/>
              <a:t>E.g. Hunter, </a:t>
            </a:r>
            <a:r>
              <a:rPr lang="pl-PL" sz="2400"/>
              <a:t>687 S.W.2d 811</a:t>
            </a:r>
            <a:r>
              <a:rPr lang="en-US" sz="2400"/>
              <a:t>; </a:t>
            </a:r>
            <a:r>
              <a:rPr lang="en-US" sz="2400" i="1"/>
              <a:t>Graham Mortg. Corp.</a:t>
            </a:r>
            <a:r>
              <a:rPr lang="en-US" sz="2400"/>
              <a:t>, 408 S.W.3d 581.</a:t>
            </a:r>
          </a:p>
          <a:p>
            <a:pPr marL="1255713" indent="-342900">
              <a:buFont typeface="Wingdings" panose="05000000000000000000" pitchFamily="2" charset="2"/>
              <a:buChar char="§"/>
            </a:pPr>
            <a:endParaRPr lang="en-US" b="1"/>
          </a:p>
          <a:p>
            <a:pPr marL="1255713" indent="-342900">
              <a:buFont typeface="Wingdings" panose="05000000000000000000" pitchFamily="2" charset="2"/>
              <a:buChar char="§"/>
            </a:pPr>
            <a:r>
              <a:rPr lang="en-US" b="1"/>
              <a:t>Family Lawyers – Also focus on the time period to move out of the residence and generally spell it out in the marital agreement</a:t>
            </a:r>
          </a:p>
          <a:p>
            <a:pPr marL="1255713" indent="-342900">
              <a:buFont typeface="Wingdings" panose="05000000000000000000" pitchFamily="2" charset="2"/>
              <a:buChar char="§"/>
            </a:pPr>
            <a:endParaRPr lang="en-US"/>
          </a:p>
          <a:p>
            <a:pPr marL="458787" indent="0">
              <a:buNone/>
            </a:pPr>
            <a:endParaRPr lang="en-US"/>
          </a:p>
          <a:p>
            <a:pPr marL="0" indent="0">
              <a:buNone/>
            </a:pPr>
            <a:endParaRPr lang="en-US"/>
          </a:p>
        </p:txBody>
      </p:sp>
      <p:sp>
        <p:nvSpPr>
          <p:cNvPr id="10" name="Content Placeholder 3">
            <a:extLst>
              <a:ext uri="{FF2B5EF4-FFF2-40B4-BE49-F238E27FC236}">
                <a16:creationId xmlns:a16="http://schemas.microsoft.com/office/drawing/2014/main" id="{72F56DD8-1571-469B-8C8B-2EE95DA2CAFA}"/>
              </a:ext>
            </a:extLst>
          </p:cNvPr>
          <p:cNvSpPr txBox="1"/>
          <p:nvPr/>
        </p:nvSpPr>
        <p:spPr>
          <a:xfrm>
            <a:off x="2236563" y="3705576"/>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2047090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035-9215-48B9-8C1A-3FD464D8F738}"/>
              </a:ext>
            </a:extLst>
          </p:cNvPr>
          <p:cNvSpPr>
            <a:spLocks noGrp="1"/>
          </p:cNvSpPr>
          <p:nvPr>
            <p:ph type="title"/>
          </p:nvPr>
        </p:nvSpPr>
        <p:spPr>
          <a:xfrm>
            <a:off x="711200" y="384978"/>
            <a:ext cx="10871200" cy="1143000"/>
          </a:xfrm>
        </p:spPr>
        <p:txBody>
          <a:bodyPr/>
          <a:lstStyle/>
          <a:p>
            <a:r>
              <a:rPr lang="en-US"/>
              <a:t>Considerations to be Aware of in Divorce &amp; Death, cont.: Real Estate</a:t>
            </a:r>
          </a:p>
        </p:txBody>
      </p:sp>
      <p:sp>
        <p:nvSpPr>
          <p:cNvPr id="3" name="Footer Placeholder 2">
            <a:extLst>
              <a:ext uri="{FF2B5EF4-FFF2-40B4-BE49-F238E27FC236}">
                <a16:creationId xmlns:a16="http://schemas.microsoft.com/office/drawing/2014/main" id="{DBD08970-D9A5-465A-8036-89F91784D02A}"/>
              </a:ext>
            </a:extLst>
          </p:cNvPr>
          <p:cNvSpPr>
            <a:spLocks noGrp="1"/>
          </p:cNvSpPr>
          <p:nvPr>
            <p:ph type="ftr" sz="quarter" idx="3"/>
          </p:nvPr>
        </p:nvSpPr>
        <p:spPr/>
        <p:txBody>
          <a:bodyPr/>
          <a:lstStyle/>
          <a:p>
            <a:r>
              <a:rPr lang="en-US"/>
              <a:t>©2022 Gray Reed. All Rights Reserved</a:t>
            </a:r>
          </a:p>
        </p:txBody>
      </p:sp>
      <p:sp>
        <p:nvSpPr>
          <p:cNvPr id="4" name="Slide Number Placeholder 3">
            <a:extLst>
              <a:ext uri="{FF2B5EF4-FFF2-40B4-BE49-F238E27FC236}">
                <a16:creationId xmlns:a16="http://schemas.microsoft.com/office/drawing/2014/main" id="{F6C2AEDD-AAD3-4CC9-80F8-87F26ED6FA4C}"/>
              </a:ext>
            </a:extLst>
          </p:cNvPr>
          <p:cNvSpPr>
            <a:spLocks noGrp="1"/>
          </p:cNvSpPr>
          <p:nvPr>
            <p:ph type="sldNum" sz="quarter" idx="4"/>
          </p:nvPr>
        </p:nvSpPr>
        <p:spPr/>
        <p:txBody>
          <a:bodyPr/>
          <a:lstStyle/>
          <a:p>
            <a:fld id="{9D955F5F-96B5-4123-A0BF-F5126ED54847}" type="slidenum">
              <a:rPr lang="en-US" smtClean="0"/>
              <a:t>9</a:t>
            </a:fld>
            <a:endParaRPr lang="en-US"/>
          </a:p>
        </p:txBody>
      </p:sp>
      <p:sp>
        <p:nvSpPr>
          <p:cNvPr id="5" name="Text Placeholder 4">
            <a:extLst>
              <a:ext uri="{FF2B5EF4-FFF2-40B4-BE49-F238E27FC236}">
                <a16:creationId xmlns:a16="http://schemas.microsoft.com/office/drawing/2014/main" id="{6C8FF38F-22AB-4A58-AFD1-FBC0C6A1950A}"/>
              </a:ext>
            </a:extLst>
          </p:cNvPr>
          <p:cNvSpPr>
            <a:spLocks noGrp="1"/>
          </p:cNvSpPr>
          <p:nvPr>
            <p:ph type="body" sz="quarter" idx="15"/>
          </p:nvPr>
        </p:nvSpPr>
        <p:spPr>
          <a:xfrm>
            <a:off x="711200" y="1218075"/>
            <a:ext cx="10871200" cy="4908660"/>
          </a:xfrm>
        </p:spPr>
        <p:txBody>
          <a:bodyPr>
            <a:normAutofit lnSpcReduction="10000"/>
          </a:bodyPr>
          <a:lstStyle/>
          <a:p>
            <a:r>
              <a:rPr lang="en-US" sz="2200" b="1"/>
              <a:t>Waiver of Right to Reimbursement</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sz="2200">
                <a:solidFill>
                  <a:prstClr val="black"/>
                </a:solidFill>
              </a:rPr>
              <a:t>Reimbursement – payment by one estate for the benefit of another</a:t>
            </a:r>
          </a:p>
          <a:p>
            <a:pPr marL="1447786" lvl="1" indent="-455613" defTabSz="1219170">
              <a:buFont typeface="Courier New" panose="02070309020205020404" pitchFamily="49" charset="0"/>
              <a:buChar char="o"/>
              <a:defRPr/>
            </a:pPr>
            <a:r>
              <a:rPr lang="en-US" sz="2200">
                <a:solidFill>
                  <a:prstClr val="black"/>
                </a:solidFill>
              </a:rPr>
              <a:t>Statutory</a:t>
            </a:r>
          </a:p>
          <a:p>
            <a:pPr marL="1981173" lvl="2" indent="-455613">
              <a:buFont typeface="Courier New" panose="02070309020205020404" pitchFamily="49" charset="0"/>
              <a:buChar char="o"/>
              <a:defRPr/>
            </a:pPr>
            <a:r>
              <a:rPr lang="en-US" sz="2200">
                <a:solidFill>
                  <a:prstClr val="black"/>
                </a:solidFill>
              </a:rPr>
              <a:t>Principal payments of secured debt </a:t>
            </a:r>
          </a:p>
          <a:p>
            <a:pPr marL="1981173" lvl="2" indent="-455613">
              <a:buFont typeface="Courier New" panose="02070309020205020404" pitchFamily="49" charset="0"/>
              <a:buChar char="o"/>
              <a:defRPr/>
            </a:pPr>
            <a:r>
              <a:rPr lang="en-US" sz="2200">
                <a:solidFill>
                  <a:prstClr val="black"/>
                </a:solidFill>
              </a:rPr>
              <a:t>Capital improvements</a:t>
            </a:r>
          </a:p>
          <a:p>
            <a:pPr marL="1981173" lvl="2" indent="-455613">
              <a:buFont typeface="Courier New" panose="02070309020205020404" pitchFamily="49" charset="0"/>
              <a:buChar char="o"/>
              <a:defRPr/>
            </a:pPr>
            <a:r>
              <a:rPr lang="en-US" sz="2200">
                <a:solidFill>
                  <a:prstClr val="black"/>
                </a:solidFill>
              </a:rPr>
              <a:t>Ad Valorem taxes</a:t>
            </a:r>
          </a:p>
          <a:p>
            <a:pPr marL="1447786" lvl="1" indent="-455613" defTabSz="1219170">
              <a:buFont typeface="Courier New" panose="02070309020205020404" pitchFamily="49" charset="0"/>
              <a:buChar char="o"/>
              <a:defRPr/>
            </a:pPr>
            <a:r>
              <a:rPr lang="en-US" sz="2200">
                <a:solidFill>
                  <a:prstClr val="black"/>
                </a:solidFill>
              </a:rPr>
              <a:t>Equitable in nature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sz="2200">
                <a:solidFill>
                  <a:prstClr val="black"/>
                </a:solidFill>
              </a:rPr>
              <a:t>Family lawyer – like to have other spouse waive all such rights</a:t>
            </a:r>
            <a:endParaRPr lang="en-US" sz="2200"/>
          </a:p>
          <a:p>
            <a:r>
              <a:rPr lang="en-US" sz="2200" b="1"/>
              <a:t>Separate Property Residence</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r>
              <a:rPr lang="en-US" sz="2200">
                <a:solidFill>
                  <a:prstClr val="black"/>
                </a:solidFill>
              </a:rPr>
              <a:t>One spouse owns home as SP but mortgage paid by CP</a:t>
            </a:r>
          </a:p>
          <a:p>
            <a:pPr marL="914400" indent="-455613">
              <a:buFont typeface="Courier New" panose="02070309020205020404" pitchFamily="49" charset="0"/>
              <a:buChar char="o"/>
              <a:defRPr/>
            </a:pPr>
            <a:r>
              <a:rPr lang="en-US" sz="2200"/>
              <a:t>Transmutation of SP residence to CP ownership set forth in PMA</a:t>
            </a:r>
          </a:p>
          <a:p>
            <a:pPr marL="1447786" lvl="1" indent="-455613">
              <a:buFont typeface="Courier New" panose="02070309020205020404" pitchFamily="49" charset="0"/>
              <a:buChar char="o"/>
              <a:defRPr/>
            </a:pPr>
            <a:r>
              <a:rPr lang="en-US" sz="2200"/>
              <a:t>Be sure to address existing equity from a percentage or hard dollar reimbursement</a:t>
            </a:r>
          </a:p>
          <a:p>
            <a:pPr marL="914400" marR="0" lvl="0" indent="-455613" algn="l" defTabSz="1219170" rtl="0" eaLnBrk="1" fontAlgn="auto" latinLnBrk="0" hangingPunct="1">
              <a:lnSpc>
                <a:spcPct val="100000"/>
              </a:lnSpc>
              <a:spcBef>
                <a:spcPct val="20000"/>
              </a:spcBef>
              <a:spcAft>
                <a:spcPct val="0"/>
              </a:spcAft>
              <a:buClrTx/>
              <a:buSzTx/>
              <a:buFont typeface="Courier New" panose="02070309020205020404" pitchFamily="49" charset="0"/>
              <a:buChar char="o"/>
              <a:defRPr/>
            </a:pPr>
            <a:endParaRPr lang="en-US"/>
          </a:p>
        </p:txBody>
      </p:sp>
      <p:sp>
        <p:nvSpPr>
          <p:cNvPr id="10" name="Content Placeholder 3">
            <a:extLst>
              <a:ext uri="{FF2B5EF4-FFF2-40B4-BE49-F238E27FC236}">
                <a16:creationId xmlns:a16="http://schemas.microsoft.com/office/drawing/2014/main" id="{72F56DD8-1571-469B-8C8B-2EE95DA2CAFA}"/>
              </a:ext>
            </a:extLst>
          </p:cNvPr>
          <p:cNvSpPr txBox="1"/>
          <p:nvPr/>
        </p:nvSpPr>
        <p:spPr>
          <a:xfrm>
            <a:off x="2236563" y="3705576"/>
            <a:ext cx="9625033" cy="73527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
        <p:nvSpPr>
          <p:cNvPr id="19" name="Content Placeholder 3">
            <a:extLst>
              <a:ext uri="{FF2B5EF4-FFF2-40B4-BE49-F238E27FC236}">
                <a16:creationId xmlns:a16="http://schemas.microsoft.com/office/drawing/2014/main" id="{78C24B5B-7D56-481F-AD88-15E891790E51}"/>
              </a:ext>
            </a:extLst>
          </p:cNvPr>
          <p:cNvSpPr txBox="1"/>
          <p:nvPr/>
        </p:nvSpPr>
        <p:spPr>
          <a:xfrm>
            <a:off x="2368764" y="5758171"/>
            <a:ext cx="9625033" cy="301752"/>
          </a:xfrm>
          <a:prstGeom prst="rect">
            <a:avLst/>
          </a:prstGeom>
        </p:spPr>
        <p:txBody>
          <a:bodyPr vert="horz" lIns="91440" tIns="45720" rIns="91440" bIns="45720" rtlCol="0">
            <a:noAutofit/>
          </a:bodyPr>
          <a:lstStyle>
            <a:lvl1pPr marL="171450" indent="-274320" algn="l" defTabSz="914400" rtl="0" eaLnBrk="1" latinLnBrk="0" hangingPunct="1">
              <a:lnSpc>
                <a:spcPct val="140000"/>
              </a:lnSpc>
              <a:spcBef>
                <a:spcPts val="10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1pPr>
            <a:lvl2pPr marL="6286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2pPr>
            <a:lvl3pPr marL="10858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3pPr>
            <a:lvl4pPr marL="15430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4pPr>
            <a:lvl5pPr marL="2000250" indent="-274320" algn="l" defTabSz="914400" rtl="0" eaLnBrk="1" latinLnBrk="0" hangingPunct="1">
              <a:lnSpc>
                <a:spcPct val="140000"/>
              </a:lnSpc>
              <a:spcBef>
                <a:spcPts val="500"/>
              </a:spcBef>
              <a:spcAft>
                <a:spcPts val="600"/>
              </a:spcAft>
              <a:buClr>
                <a:schemeClr val="accent2"/>
              </a:buClr>
              <a:buFont typeface="Wingdings 3" panose="05040102010807070707" pitchFamily="18" charset="2"/>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marL="285750" indent="-285750">
              <a:lnSpc>
                <a:spcPct val="100000"/>
              </a:lnSpc>
            </a:pPr>
            <a:endParaRPr lang="en-US" sz="2000"/>
          </a:p>
        </p:txBody>
      </p:sp>
    </p:spTree>
    <p:extLst>
      <p:ext uri="{BB962C8B-B14F-4D97-AF65-F5344CB8AC3E}">
        <p14:creationId xmlns:p14="http://schemas.microsoft.com/office/powerpoint/2010/main" val="1900874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000000"/>
      </a:dk2>
      <a:lt2>
        <a:srgbClr val="EBDDC3"/>
      </a:lt2>
      <a:accent1>
        <a:srgbClr val="A91E37"/>
      </a:accent1>
      <a:accent2>
        <a:srgbClr val="F28D2C"/>
      </a:accent2>
      <a:accent3>
        <a:srgbClr val="009A8A"/>
      </a:accent3>
      <a:accent4>
        <a:srgbClr val="009ED6"/>
      </a:accent4>
      <a:accent5>
        <a:srgbClr val="462D77"/>
      </a:accent5>
      <a:accent6>
        <a:srgbClr val="912D7D"/>
      </a:accent6>
      <a:hlink>
        <a:srgbClr val="912D7D"/>
      </a:hlink>
      <a:folHlink>
        <a:srgbClr val="E82683"/>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rIns="0" anchor="ctr" anchorCtr="0">
        <a:noAutofit/>
      </a:bodyPr>
      <a:lstStyle>
        <a:defPPr>
          <a:defRPr b="0" dirty="0" err="1"/>
        </a:defPPr>
      </a:lstStyle>
    </a:txDef>
  </a:objectDefaults>
  <a:extraClrSchemeLst/>
  <a:extLst>
    <a:ext uri="{05A4C25C-085E-4340-85A3-A5531E510DB2}">
      <thm15:themeFamily xmlns:thm15="http://schemas.microsoft.com/office/thememl/2012/main" name="Gray Reed Template - Widescreen.pptx" id="{99690D44-0B5D-4BDD-94E6-F8DEAD69ED0A}" vid="{EB19C29F-2CCE-4D7C-B3BD-82F6D2CB428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0000"/>
      </a:dk2>
      <a:lt2>
        <a:srgbClr val="EBDDC3"/>
      </a:lt2>
      <a:accent1>
        <a:srgbClr val="A91E37"/>
      </a:accent1>
      <a:accent2>
        <a:srgbClr val="F28D2C"/>
      </a:accent2>
      <a:accent3>
        <a:srgbClr val="009A8A"/>
      </a:accent3>
      <a:accent4>
        <a:srgbClr val="009ED6"/>
      </a:accent4>
      <a:accent5>
        <a:srgbClr val="462D77"/>
      </a:accent5>
      <a:accent6>
        <a:srgbClr val="912D7D"/>
      </a:accent6>
      <a:hlink>
        <a:srgbClr val="912D7D"/>
      </a:hlink>
      <a:folHlink>
        <a:srgbClr val="E82683"/>
      </a:folHlink>
    </a:clrScheme>
    <a:fontScheme name="Calibri">
      <a:maj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Arial"/>
        <a:cs typeface="Arial"/>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rIns="0" anchor="ctr" anchorCtr="0">
        <a:noAutofit/>
      </a:bodyPr>
      <a:lstStyle>
        <a:defPPr>
          <a:defRPr b="0" dirty="0" err="1"/>
        </a:defPPr>
      </a:lstStyle>
    </a:txDef>
  </a:objectDefaults>
  <a:extraClrSchemeLst/>
  <a:extLst>
    <a:ext uri="{05A4C25C-085E-4340-85A3-A5531E510DB2}">
      <thm15:themeFamily xmlns:thm15="http://schemas.microsoft.com/office/thememl/2012/main" name="Gray Reed Template - Widescreen.pptx" id="{99690D44-0B5D-4BDD-94E6-F8DEAD69ED0A}" vid="{EB19C29F-2CCE-4D7C-B3BD-82F6D2CB42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Gray Reed Template - Widescreen</Template>
  <TotalTime>0</TotalTime>
  <Words>5089</Words>
  <Application>Microsoft Office PowerPoint</Application>
  <PresentationFormat>Widescreen</PresentationFormat>
  <Paragraphs>403</Paragraphs>
  <Slides>45</Slides>
  <Notes>45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Courier New</vt:lpstr>
      <vt:lpstr>Gibson W01 Light</vt:lpstr>
      <vt:lpstr>Wingdings</vt:lpstr>
      <vt:lpstr>Wingdings 3</vt:lpstr>
      <vt:lpstr>1_Office Theme</vt:lpstr>
      <vt:lpstr>2_Office Theme</vt:lpstr>
      <vt:lpstr>ESTATE PLANNING MEETS FAMILY LAW</vt:lpstr>
      <vt:lpstr>Top Five Areas of Overlap</vt:lpstr>
      <vt:lpstr>1. Marital Agreements </vt:lpstr>
      <vt:lpstr>PowerPoint Presentation</vt:lpstr>
      <vt:lpstr>Observations of an Estate Planner Who Has Partners Who are Family Lawyers</vt:lpstr>
      <vt:lpstr>Observations of an Estate Planner Who Now Has Partners Who are Family Lawyers</vt:lpstr>
      <vt:lpstr>Considerations to be Aware of in Divorce &amp; Death:  ERISA plans</vt:lpstr>
      <vt:lpstr>Considerations to be Aware of in Divorce &amp; Death, cont.: Real Estate</vt:lpstr>
      <vt:lpstr>Considerations to be Aware of in Divorce &amp; Death, cont.: Real Estate</vt:lpstr>
      <vt:lpstr>Considerations to be Aware of in Divorce &amp; Death, cont.: Real Estate</vt:lpstr>
      <vt:lpstr>Considerations to be Aware of in Divorce &amp; Death, cont.:</vt:lpstr>
      <vt:lpstr>2.  Estate Planning Documents and Divorces  </vt:lpstr>
      <vt:lpstr>Issues During The Pendency Of Divorce Proceeding </vt:lpstr>
      <vt:lpstr>Impact Of Divorce On Wills</vt:lpstr>
      <vt:lpstr>Impact Of Divorce on Power of Attorney Designations</vt:lpstr>
      <vt:lpstr>Impact Of Divorce on Trust Agreements</vt:lpstr>
      <vt:lpstr>Impact of Divorce on Beneficiary  Designations for Retirement Accounts</vt:lpstr>
      <vt:lpstr>Impact of Divorce on Life Insurance Beneficiaries </vt:lpstr>
      <vt:lpstr>3.  Trust Distribution Provisions and Characterization of Income</vt:lpstr>
      <vt:lpstr>PowerPoint Presentation</vt:lpstr>
      <vt:lpstr>Current Texas Law on Trust Income Characterization</vt:lpstr>
      <vt:lpstr>CORPUS OF THE TRUST</vt:lpstr>
      <vt:lpstr>Income from a 3rd Party Trust</vt:lpstr>
      <vt:lpstr>Income from a 3rd Party Trust</vt:lpstr>
      <vt:lpstr>Income from a Self Settled Trust</vt:lpstr>
      <vt:lpstr>Donor Intent</vt:lpstr>
      <vt:lpstr>Form Provisions Addressing Donor Intent</vt:lpstr>
      <vt:lpstr>4.  “Descendants” and Modern Concepts of Family</vt:lpstr>
      <vt:lpstr>Possible Inadvertent Exclusion from “Traditional” Definitions</vt:lpstr>
      <vt:lpstr>Sample Drafting</vt:lpstr>
      <vt:lpstr>Additional Drafting Examples:</vt:lpstr>
      <vt:lpstr>Additional Drafting Examples:</vt:lpstr>
      <vt:lpstr>Drafting Examples:</vt:lpstr>
      <vt:lpstr>Drafting Examples: Gray Reed</vt:lpstr>
      <vt:lpstr>Drafting Examples: Gray Reed</vt:lpstr>
      <vt:lpstr>Drafting Examples: Gray Reed</vt:lpstr>
      <vt:lpstr>Miscellaneous Issues Involving Entities</vt:lpstr>
      <vt:lpstr>Issues from Formation of Entities During Marriage</vt:lpstr>
      <vt:lpstr>Do Single-Member LLCs Protect Members from Creditors? </vt:lpstr>
      <vt:lpstr>Do Single-Member LLCs Protect Members from Creditors? </vt:lpstr>
      <vt:lpstr>Do Single-Member LLCs Protect Members from Creditors? </vt:lpstr>
      <vt:lpstr>Do Single-Member LLCs Protect Members from Creditors? </vt:lpstr>
      <vt:lpstr>ABOUT US</vt:lpstr>
      <vt:lpstr>ABOUT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ESTATE PLANNING MEETS FAMILY LAW</dc:title>
  <cp:lastModifiedBy>Melissa Dyches</cp:lastModifiedBy>
  <cp:revision>1</cp:revision>
  <cp:lastPrinted>1601-01-01T00:00:00Z</cp:lastPrinted>
  <dcterms:created xsi:type="dcterms:W3CDTF">1601-01-01T00:00:00Z</dcterms:created>
  <dcterms:modified xsi:type="dcterms:W3CDTF">2022-11-02T17:34:19Z</dcterms:modified>
</cp:coreProperties>
</file>