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2-->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82" r:id="rId2"/>
    <p:sldMasterId id="2147483694" r:id="rId3"/>
  </p:sldMasterIdLst>
  <p:notesMasterIdLst>
    <p:notesMasterId r:id="rId4"/>
  </p:notesMasterIdLst>
  <p:handoutMasterIdLst>
    <p:handoutMasterId r:id="rId5"/>
  </p:handoutMasterIdLst>
  <p:sldIdLst>
    <p:sldId id="257" r:id="rId6"/>
    <p:sldId id="511" r:id="rId7"/>
    <p:sldId id="549" r:id="rId8"/>
    <p:sldId id="564" r:id="rId9"/>
    <p:sldId id="403" r:id="rId10"/>
    <p:sldId id="518" r:id="rId11"/>
    <p:sldId id="503" r:id="rId12"/>
    <p:sldId id="406" r:id="rId13"/>
    <p:sldId id="562" r:id="rId14"/>
    <p:sldId id="565" r:id="rId15"/>
    <p:sldId id="522" r:id="rId16"/>
    <p:sldId id="561" r:id="rId17"/>
    <p:sldId id="510" r:id="rId18"/>
    <p:sldId id="468" r:id="rId19"/>
    <p:sldId id="413" r:id="rId20"/>
    <p:sldId id="414" r:id="rId21"/>
    <p:sldId id="563" r:id="rId22"/>
    <p:sldId id="415" r:id="rId23"/>
    <p:sldId id="417" r:id="rId24"/>
    <p:sldId id="530" r:id="rId25"/>
    <p:sldId id="533" r:id="rId26"/>
    <p:sldId id="280" r:id="rId27"/>
  </p:sldIdLst>
  <p:sldSz cx="9144000" cy="6858000" type="screen4x3"/>
  <p:notesSz cx="6858000" cy="9296400"/>
  <p:custDataLst>
    <p:tags r:id="rId28"/>
  </p:custDataLst>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CE1126"/>
    <a:srgbClr val="37A09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72833802-FEF1-4C79-8D5D-14CF1EAF98D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5" d="100"/>
          <a:sy n="105" d="100"/>
        </p:scale>
        <p:origin x="169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06" y="10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slideMaster" Target="slideMasters/slideMaster3.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2457CFCC-637F-4567-A622-E184E38CDA33}"/>
              </a:ext>
            </a:extLst>
          </p:cNvPr>
          <p:cNvSpPr>
            <a:spLocks noGrp="1"/>
          </p:cNvSpPr>
          <p:nvPr>
            <p:ph type="hdr" sz="quarter"/>
          </p:nvPr>
        </p:nvSpPr>
        <p:spPr>
          <a:xfrm>
            <a:off x="3"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B2523-BDD0-4715-A60E-53B93835D701}"/>
              </a:ext>
            </a:extLst>
          </p:cNvPr>
          <p:cNvSpPr>
            <a:spLocks noGrp="1"/>
          </p:cNvSpPr>
          <p:nvPr>
            <p:ph type="dt" sz="quarter" idx="1"/>
          </p:nvPr>
        </p:nvSpPr>
        <p:spPr>
          <a:xfrm>
            <a:off x="3884029" y="0"/>
            <a:ext cx="2972421" cy="466578"/>
          </a:xfrm>
          <a:prstGeom prst="rect">
            <a:avLst/>
          </a:prstGeom>
        </p:spPr>
        <p:txBody>
          <a:bodyPr vert="horz" lIns="91440" tIns="45720" rIns="91440" bIns="45720" rtlCol="0"/>
          <a:lstStyle>
            <a:lvl1pPr algn="r">
              <a:defRPr sz="1200"/>
            </a:lvl1pPr>
          </a:lstStyle>
          <a:p>
            <a:fld id="{CD72165C-A68A-4086-A83A-6642640BEE00}" type="datetimeFigureOut">
              <a:rPr lang="en-US" smtClean="0"/>
              <a:t>10/16/2019</a:t>
            </a:fld>
            <a:endParaRPr lang="en-US"/>
          </a:p>
        </p:txBody>
      </p:sp>
      <p:sp>
        <p:nvSpPr>
          <p:cNvPr id="4" name="Footer Placeholder 3">
            <a:extLst>
              <a:ext uri="{FF2B5EF4-FFF2-40B4-BE49-F238E27FC236}">
                <a16:creationId xmlns:a16="http://schemas.microsoft.com/office/drawing/2014/main" id="{EBF9F5A3-6130-47BD-88EA-7F501B59D1FE}"/>
              </a:ext>
            </a:extLst>
          </p:cNvPr>
          <p:cNvSpPr>
            <a:spLocks noGrp="1"/>
          </p:cNvSpPr>
          <p:nvPr>
            <p:ph type="ftr" sz="quarter" idx="2"/>
          </p:nvPr>
        </p:nvSpPr>
        <p:spPr>
          <a:xfrm>
            <a:off x="3"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0246F6-3DCD-4BE5-9633-4DABAFD8E145}"/>
              </a:ext>
            </a:extLst>
          </p:cNvPr>
          <p:cNvSpPr>
            <a:spLocks noGrp="1"/>
          </p:cNvSpPr>
          <p:nvPr>
            <p:ph type="sldNum" sz="quarter" idx="3"/>
          </p:nvPr>
        </p:nvSpPr>
        <p:spPr>
          <a:xfrm>
            <a:off x="3884029" y="8829822"/>
            <a:ext cx="2972421" cy="466578"/>
          </a:xfrm>
          <a:prstGeom prst="rect">
            <a:avLst/>
          </a:prstGeom>
        </p:spPr>
        <p:txBody>
          <a:bodyPr vert="horz" lIns="91440" tIns="45720" rIns="91440" bIns="45720" rtlCol="0" anchor="b"/>
          <a:lstStyle>
            <a:lvl1pPr algn="r">
              <a:defRPr sz="1200"/>
            </a:lvl1pPr>
          </a:lstStyle>
          <a:p>
            <a:fld id="{85FA9BC0-5D1F-4436-A27B-1BDFE4A69D6E}" type="slidenum">
              <a:rPr lang="en-US" smtClean="0"/>
              <a:t>‹#›</a:t>
            </a:fld>
            <a:endParaRPr lang="en-US"/>
          </a:p>
        </p:txBody>
      </p:sp>
    </p:spTree>
    <p:extLst>
      <p:ext uri="{BB962C8B-B14F-4D97-AF65-F5344CB8AC3E}">
        <p14:creationId xmlns:p14="http://schemas.microsoft.com/office/powerpoint/2010/main" val="4189538515"/>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198CE3D-9DAC-4CB1-B66F-BC36650F5DFF}" type="datetimeFigureOut">
              <a:rPr lang="en-US" smtClean="0"/>
              <a:t>10/16/2019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4A9902E-6B26-47C7-99F8-DC78DA0A8DE1}" type="slidenum">
              <a:rPr lang="en-US" smtClean="0"/>
              <a:t>‹#›</a:t>
            </a:fld>
            <a:endParaRPr lang="en-US"/>
          </a:p>
        </p:txBody>
      </p:sp>
    </p:spTree>
    <p:extLst>
      <p:ext uri="{BB962C8B-B14F-4D97-AF65-F5344CB8AC3E}">
        <p14:creationId xmlns:p14="http://schemas.microsoft.com/office/powerpoint/2010/main" val="49578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a:t>
            </a:fld>
            <a:endParaRPr lang="en-US"/>
          </a:p>
        </p:txBody>
      </p:sp>
    </p:spTree>
    <p:extLst>
      <p:ext uri="{BB962C8B-B14F-4D97-AF65-F5344CB8AC3E}">
        <p14:creationId xmlns:p14="http://schemas.microsoft.com/office/powerpoint/2010/main" val="2237633777"/>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10</a:t>
            </a:fld>
            <a:endParaRPr lang="en-US"/>
          </a:p>
        </p:txBody>
      </p:sp>
    </p:spTree>
    <p:extLst>
      <p:ext uri="{BB962C8B-B14F-4D97-AF65-F5344CB8AC3E}">
        <p14:creationId xmlns:p14="http://schemas.microsoft.com/office/powerpoint/2010/main" val="4106408971"/>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11</a:t>
            </a:fld>
            <a:endParaRPr lang="en-US"/>
          </a:p>
        </p:txBody>
      </p:sp>
    </p:spTree>
    <p:extLst>
      <p:ext uri="{BB962C8B-B14F-4D97-AF65-F5344CB8AC3E}">
        <p14:creationId xmlns:p14="http://schemas.microsoft.com/office/powerpoint/2010/main" val="785180948"/>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12</a:t>
            </a:fld>
            <a:endParaRPr lang="en-US"/>
          </a:p>
        </p:txBody>
      </p:sp>
    </p:spTree>
    <p:extLst>
      <p:ext uri="{BB962C8B-B14F-4D97-AF65-F5344CB8AC3E}">
        <p14:creationId xmlns:p14="http://schemas.microsoft.com/office/powerpoint/2010/main" val="2612939441"/>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13</a:t>
            </a:fld>
            <a:endParaRPr lang="en-US"/>
          </a:p>
        </p:txBody>
      </p:sp>
    </p:spTree>
    <p:extLst>
      <p:ext uri="{BB962C8B-B14F-4D97-AF65-F5344CB8AC3E}">
        <p14:creationId xmlns:p14="http://schemas.microsoft.com/office/powerpoint/2010/main" val="497924968"/>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14</a:t>
            </a:fld>
            <a:endParaRPr lang="en-US"/>
          </a:p>
        </p:txBody>
      </p:sp>
    </p:spTree>
    <p:extLst>
      <p:ext uri="{BB962C8B-B14F-4D97-AF65-F5344CB8AC3E}">
        <p14:creationId xmlns:p14="http://schemas.microsoft.com/office/powerpoint/2010/main" val="939643967"/>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15</a:t>
            </a:fld>
            <a:endParaRPr lang="en-US"/>
          </a:p>
        </p:txBody>
      </p:sp>
    </p:spTree>
    <p:extLst>
      <p:ext uri="{BB962C8B-B14F-4D97-AF65-F5344CB8AC3E}">
        <p14:creationId xmlns:p14="http://schemas.microsoft.com/office/powerpoint/2010/main" val="473759457"/>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16</a:t>
            </a:fld>
            <a:endParaRPr lang="en-US"/>
          </a:p>
        </p:txBody>
      </p:sp>
    </p:spTree>
    <p:extLst>
      <p:ext uri="{BB962C8B-B14F-4D97-AF65-F5344CB8AC3E}">
        <p14:creationId xmlns:p14="http://schemas.microsoft.com/office/powerpoint/2010/main" val="268983564"/>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17</a:t>
            </a:fld>
            <a:endParaRPr lang="en-US"/>
          </a:p>
        </p:txBody>
      </p:sp>
    </p:spTree>
    <p:extLst>
      <p:ext uri="{BB962C8B-B14F-4D97-AF65-F5344CB8AC3E}">
        <p14:creationId xmlns:p14="http://schemas.microsoft.com/office/powerpoint/2010/main" val="1936872837"/>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18</a:t>
            </a:fld>
            <a:endParaRPr lang="en-US"/>
          </a:p>
        </p:txBody>
      </p:sp>
    </p:spTree>
    <p:extLst>
      <p:ext uri="{BB962C8B-B14F-4D97-AF65-F5344CB8AC3E}">
        <p14:creationId xmlns:p14="http://schemas.microsoft.com/office/powerpoint/2010/main" val="1386363601"/>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19</a:t>
            </a:fld>
            <a:endParaRPr lang="en-US"/>
          </a:p>
        </p:txBody>
      </p:sp>
    </p:spTree>
    <p:extLst>
      <p:ext uri="{BB962C8B-B14F-4D97-AF65-F5344CB8AC3E}">
        <p14:creationId xmlns:p14="http://schemas.microsoft.com/office/powerpoint/2010/main" val="3564507648"/>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2</a:t>
            </a:fld>
            <a:endParaRPr lang="en-US"/>
          </a:p>
        </p:txBody>
      </p:sp>
    </p:spTree>
    <p:extLst>
      <p:ext uri="{BB962C8B-B14F-4D97-AF65-F5344CB8AC3E}">
        <p14:creationId xmlns:p14="http://schemas.microsoft.com/office/powerpoint/2010/main" val="4207480224"/>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20</a:t>
            </a:fld>
            <a:endParaRPr lang="en-US"/>
          </a:p>
        </p:txBody>
      </p:sp>
    </p:spTree>
    <p:extLst>
      <p:ext uri="{BB962C8B-B14F-4D97-AF65-F5344CB8AC3E}">
        <p14:creationId xmlns:p14="http://schemas.microsoft.com/office/powerpoint/2010/main" val="3687739539"/>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21</a:t>
            </a:fld>
            <a:endParaRPr lang="en-US"/>
          </a:p>
        </p:txBody>
      </p:sp>
    </p:spTree>
    <p:extLst>
      <p:ext uri="{BB962C8B-B14F-4D97-AF65-F5344CB8AC3E}">
        <p14:creationId xmlns:p14="http://schemas.microsoft.com/office/powerpoint/2010/main" val="1916029240"/>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22</a:t>
            </a:fld>
            <a:endParaRPr lang="en-US"/>
          </a:p>
        </p:txBody>
      </p:sp>
    </p:spTree>
    <p:extLst>
      <p:ext uri="{BB962C8B-B14F-4D97-AF65-F5344CB8AC3E}">
        <p14:creationId xmlns:p14="http://schemas.microsoft.com/office/powerpoint/2010/main" val="4237461533"/>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3</a:t>
            </a:fld>
            <a:endParaRPr lang="en-US"/>
          </a:p>
        </p:txBody>
      </p:sp>
    </p:spTree>
    <p:extLst>
      <p:ext uri="{BB962C8B-B14F-4D97-AF65-F5344CB8AC3E}">
        <p14:creationId xmlns:p14="http://schemas.microsoft.com/office/powerpoint/2010/main" val="257749026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4</a:t>
            </a:fld>
            <a:endParaRPr lang="en-US"/>
          </a:p>
        </p:txBody>
      </p:sp>
    </p:spTree>
    <p:extLst>
      <p:ext uri="{BB962C8B-B14F-4D97-AF65-F5344CB8AC3E}">
        <p14:creationId xmlns:p14="http://schemas.microsoft.com/office/powerpoint/2010/main" val="3063540727"/>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5</a:t>
            </a:fld>
            <a:endParaRPr lang="en-US"/>
          </a:p>
        </p:txBody>
      </p:sp>
    </p:spTree>
    <p:extLst>
      <p:ext uri="{BB962C8B-B14F-4D97-AF65-F5344CB8AC3E}">
        <p14:creationId xmlns:p14="http://schemas.microsoft.com/office/powerpoint/2010/main" val="812921317"/>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6</a:t>
            </a:fld>
            <a:endParaRPr lang="en-US"/>
          </a:p>
        </p:txBody>
      </p:sp>
    </p:spTree>
    <p:extLst>
      <p:ext uri="{BB962C8B-B14F-4D97-AF65-F5344CB8AC3E}">
        <p14:creationId xmlns:p14="http://schemas.microsoft.com/office/powerpoint/2010/main" val="346345520"/>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7</a:t>
            </a:fld>
            <a:endParaRPr lang="en-US"/>
          </a:p>
        </p:txBody>
      </p:sp>
    </p:spTree>
    <p:extLst>
      <p:ext uri="{BB962C8B-B14F-4D97-AF65-F5344CB8AC3E}">
        <p14:creationId xmlns:p14="http://schemas.microsoft.com/office/powerpoint/2010/main" val="848326441"/>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8</a:t>
            </a:fld>
            <a:endParaRPr lang="en-US"/>
          </a:p>
        </p:txBody>
      </p:sp>
    </p:spTree>
    <p:extLst>
      <p:ext uri="{BB962C8B-B14F-4D97-AF65-F5344CB8AC3E}">
        <p14:creationId xmlns:p14="http://schemas.microsoft.com/office/powerpoint/2010/main" val="2055952261"/>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A9902E-6B26-47C7-99F8-DC78DA0A8DE1}" type="slidenum">
              <a:rPr lang="en-US" smtClean="0"/>
              <a:t>9</a:t>
            </a:fld>
            <a:endParaRPr lang="en-US"/>
          </a:p>
        </p:txBody>
      </p:sp>
    </p:spTree>
    <p:extLst>
      <p:ext uri="{BB962C8B-B14F-4D97-AF65-F5344CB8AC3E}">
        <p14:creationId xmlns:p14="http://schemas.microsoft.com/office/powerpoint/2010/main" val="370592647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20" name="Picture Placeholder 6"/>
          <p:cNvPicPr>
            <a:picLocks noChangeAspect="1"/>
          </p:cNvPicPr>
          <p:nvPr userDrawn="1"/>
        </p:nvPicPr>
        <p:blipFill>
          <a:blip r:embed="rId1">
            <a:extLst>
              <a:ext uri="{28A0092B-C50C-407E-A947-70E740481C1C}">
                <a14:useLocalDpi xmlns:a14="http://schemas.microsoft.com/office/drawing/2010/main"/>
              </a:ext>
            </a:extLst>
          </a:blip>
          <a:srcRect l="10" r="10"/>
          <a:stretch>
            <a:fillRect/>
          </a:stretch>
        </p:blipFill>
        <p:spPr bwMode="auto">
          <a:xfrm>
            <a:off x="0" y="0"/>
            <a:ext cx="9144000"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userDrawn="1"/>
        </p:nvGrpSpPr>
        <p:grpSpPr>
          <a:xfrm>
            <a:off x="2795109" y="2112819"/>
            <a:ext cx="6349018" cy="1881908"/>
            <a:chOff x="2795107" y="2112819"/>
            <a:chExt cx="6349018" cy="1881908"/>
          </a:xfrm>
        </p:grpSpPr>
        <p:sp>
          <p:nvSpPr>
            <p:cNvPr id="10" name="Rectangle 9"/>
            <p:cNvSpPr/>
            <p:nvPr userDrawn="1"/>
          </p:nvSpPr>
          <p:spPr>
            <a:xfrm>
              <a:off x="2798156" y="2112819"/>
              <a:ext cx="6345844" cy="1881908"/>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795107" y="3900632"/>
              <a:ext cx="6349018" cy="94095"/>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BB_Logo_Square_RGB-NoLL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sp>
        <p:nvSpPr>
          <p:cNvPr id="14" name="TextBox 13"/>
          <p:cNvSpPr txBox="1"/>
          <p:nvPr userDrawn="1"/>
        </p:nvSpPr>
        <p:spPr>
          <a:xfrm>
            <a:off x="457200" y="6248404"/>
            <a:ext cx="3657600" cy="507831"/>
          </a:xfrm>
          <a:prstGeom prst="rect">
            <a:avLst/>
          </a:prstGeom>
          <a:noFill/>
        </p:spPr>
        <p:txBody>
          <a:bodyPr wrap="square" rtlCol="0">
            <a:spAutoFit/>
          </a:bodyPr>
          <a:lstStyle/>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CONFIDENTIAL</a:t>
            </a:r>
          </a:p>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 Copyright Baker Botts 2019. All Rights Reserved.</a:t>
            </a:r>
          </a:p>
          <a:p>
            <a:pPr marL="0" marR="0" lvl="0" indent="0" algn="l" defTabSz="914377"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orbel"/>
            </a:endParaRPr>
          </a:p>
        </p:txBody>
      </p:sp>
      <p:sp>
        <p:nvSpPr>
          <p:cNvPr id="17" name="Text Placeholder 16"/>
          <p:cNvSpPr>
            <a:spLocks noGrp="1"/>
          </p:cNvSpPr>
          <p:nvPr>
            <p:ph type="body" sz="quarter" idx="14"/>
          </p:nvPr>
        </p:nvSpPr>
        <p:spPr>
          <a:xfrm>
            <a:off x="3044952" y="3053773"/>
            <a:ext cx="5902768" cy="822960"/>
          </a:xfrm>
        </p:spPr>
        <p:txBody>
          <a:bodyPr>
            <a:normAutofit/>
          </a:bodyPr>
          <a:lstStyle>
            <a:lvl1pPr marL="0" indent="0">
              <a:buNone/>
              <a:defRPr sz="2200">
                <a:solidFill>
                  <a:schemeClr val="bg1"/>
                </a:solidFill>
                <a:latin typeface="+mj-lt"/>
              </a:defRPr>
            </a:lvl1pPr>
            <a:lvl2pPr marL="457189" indent="0">
              <a:buNone/>
              <a:defRPr sz="2200">
                <a:solidFill>
                  <a:schemeClr val="bg1"/>
                </a:solidFill>
                <a:latin typeface="+mj-lt"/>
              </a:defRPr>
            </a:lvl2pPr>
            <a:lvl3pPr marL="914377" indent="0">
              <a:buNone/>
              <a:defRPr sz="2200">
                <a:solidFill>
                  <a:schemeClr val="bg1"/>
                </a:solidFill>
                <a:latin typeface="+mj-lt"/>
              </a:defRPr>
            </a:lvl3pPr>
            <a:lvl4pPr marL="1371566" indent="0">
              <a:buNone/>
              <a:defRPr sz="2200">
                <a:solidFill>
                  <a:schemeClr val="bg1"/>
                </a:solidFill>
                <a:latin typeface="+mj-lt"/>
              </a:defRPr>
            </a:lvl4pPr>
            <a:lvl5pPr marL="1828754" indent="0">
              <a:buNone/>
              <a:defRPr sz="2200">
                <a:solidFill>
                  <a:schemeClr val="bg1"/>
                </a:solidFill>
                <a:latin typeface="+mj-lt"/>
              </a:defRPr>
            </a:lvl5pPr>
          </a:lstStyle>
          <a:p>
            <a:pPr lvl="0"/>
            <a:r>
              <a:rPr lang="en-US"/>
              <a:t>Edit Master text styles</a:t>
            </a:r>
          </a:p>
        </p:txBody>
      </p:sp>
      <p:sp>
        <p:nvSpPr>
          <p:cNvPr id="3" name="Rectangle 2"/>
          <p:cNvSpPr/>
          <p:nvPr userDrawn="1"/>
        </p:nvSpPr>
        <p:spPr>
          <a:xfrm>
            <a:off x="1883882"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3048000" y="2112822"/>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Add Title</a:t>
            </a:r>
          </a:p>
        </p:txBody>
      </p:sp>
    </p:spTree>
    <p:extLst>
      <p:ext uri="{BB962C8B-B14F-4D97-AF65-F5344CB8AC3E}">
        <p14:creationId xmlns:p14="http://schemas.microsoft.com/office/powerpoint/2010/main" val="9888631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Quote or Emphasis">
    <p:spTree>
      <p:nvGrpSpPr>
        <p:cNvPr id="1" name=""/>
        <p:cNvGrpSpPr/>
        <p:nvPr/>
      </p:nvGrpSpPr>
      <p:grpSpPr>
        <a:xfrm>
          <a:off x="0" y="0"/>
          <a:ext cx="0" cy="0"/>
        </a:xfrm>
      </p:grpSpPr>
      <p:sp>
        <p:nvSpPr>
          <p:cNvPr id="3" name="Content Placeholder 2"/>
          <p:cNvSpPr>
            <a:spLocks noGrp="1"/>
          </p:cNvSpPr>
          <p:nvPr>
            <p:ph idx="1" hasCustomPrompt="1"/>
          </p:nvPr>
        </p:nvSpPr>
        <p:spPr>
          <a:xfrm>
            <a:off x="1234440" y="1485900"/>
            <a:ext cx="6675120" cy="3467100"/>
          </a:xfrm>
        </p:spPr>
        <p:txBody>
          <a:bodyPr anchor="b"/>
          <a:lstStyle>
            <a:lvl1pPr marL="0" indent="0">
              <a:buNone/>
              <a:defRPr sz="3200">
                <a:latin typeface="Cambria" panose="02040503050406030204" pitchFamily="18" charset="0"/>
              </a:defRPr>
            </a:lvl1pPr>
            <a:lvl2pPr marL="457189" indent="0">
              <a:buNone/>
              <a:defRPr sz="2800">
                <a:latin typeface="Cambria" panose="02040503050406030204" pitchFamily="18" charset="0"/>
              </a:defRPr>
            </a:lvl2pPr>
            <a:lvl3pPr marL="914377" indent="0">
              <a:buNone/>
              <a:defRPr sz="2400">
                <a:latin typeface="Cambria" panose="02040503050406030204" pitchFamily="18" charset="0"/>
              </a:defRPr>
            </a:lvl3pPr>
            <a:lvl4pPr marL="1371566" indent="0">
              <a:buNone/>
              <a:defRPr sz="2000">
                <a:latin typeface="Cambria" panose="02040503050406030204" pitchFamily="18" charset="0"/>
              </a:defRPr>
            </a:lvl4pPr>
            <a:lvl5pPr marL="1828754" indent="0">
              <a:buNone/>
              <a:defRPr sz="2000">
                <a:latin typeface="Cambria" panose="02040503050406030204" pitchFamily="18" charset="0"/>
              </a:defRPr>
            </a:lvl5pPr>
          </a:lstStyle>
          <a:p>
            <a:pPr lvl="0"/>
            <a:r>
              <a:rPr lang="en-US"/>
              <a:t>Click to add quote or emphasis text</a:t>
            </a:r>
          </a:p>
        </p:txBody>
      </p:sp>
      <p:sp>
        <p:nvSpPr>
          <p:cNvPr id="5" name="Text Placeholder 4"/>
          <p:cNvSpPr>
            <a:spLocks noGrp="1"/>
          </p:cNvSpPr>
          <p:nvPr>
            <p:ph type="body" sz="quarter" idx="13" hasCustomPrompt="1"/>
          </p:nvPr>
        </p:nvSpPr>
        <p:spPr>
          <a:xfrm>
            <a:off x="1234440" y="4953000"/>
            <a:ext cx="6675120" cy="381000"/>
          </a:xfrm>
        </p:spPr>
        <p:txBody>
          <a:bodyPr/>
          <a:lstStyle>
            <a:lvl1pPr marL="0" indent="0" algn="r">
              <a:buNone/>
              <a:defRPr sz="18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lgn="r">
              <a:buNone/>
              <a:defRPr sz="1800">
                <a:solidFill>
                  <a:srgbClr val="37A09C"/>
                </a:solidFill>
                <a:latin typeface="Corbel" panose="020b0503020204020204" pitchFamily="34" charset="0"/>
              </a:defRPr>
            </a:lvl2pPr>
            <a:lvl3pPr marL="914377" indent="0" algn="r">
              <a:buNone/>
              <a:defRPr sz="1800">
                <a:solidFill>
                  <a:srgbClr val="37A09C"/>
                </a:solidFill>
                <a:latin typeface="Corbel" panose="020b0503020204020204" pitchFamily="34" charset="0"/>
              </a:defRPr>
            </a:lvl3pPr>
            <a:lvl4pPr marL="1371566" indent="0" algn="r">
              <a:buNone/>
              <a:defRPr sz="1800">
                <a:solidFill>
                  <a:srgbClr val="37A09C"/>
                </a:solidFill>
                <a:latin typeface="Corbel" panose="020b0503020204020204" pitchFamily="34" charset="0"/>
              </a:defRPr>
            </a:lvl4pPr>
            <a:lvl5pPr marL="1828754" indent="0" algn="r">
              <a:buNone/>
              <a:defRPr sz="1800">
                <a:solidFill>
                  <a:srgbClr val="37A09C"/>
                </a:solidFill>
                <a:latin typeface="Corbel" panose="020b0503020204020204" pitchFamily="34" charset="0"/>
              </a:defRPr>
            </a:lvl5pPr>
          </a:lstStyle>
          <a:p>
            <a:pPr lvl="0"/>
            <a:r>
              <a:rPr lang="en-US"/>
              <a:t>CLICK TO ADD CAPTION OR CREDIT</a:t>
            </a:r>
          </a:p>
        </p:txBody>
      </p:sp>
      <p:sp>
        <p:nvSpPr>
          <p:cNvPr id="7"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8" name="TextBox 7"/>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1773301468"/>
      </p:ext>
    </p:extLst>
  </p:cSld>
  <p:clrMapOvr>
    <a:masterClrMapping/>
  </p:clrMapOvr>
  <p:transition/>
  <p:timing/>
  <p:hf hdr="0" ftr="0" dt="0"/>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cxnSp>
        <p:nvCxnSpPr>
          <p:cNvPr id="10" name="Straight Connector 9"/>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1" name="TextBox 10"/>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2994519815"/>
      </p:ext>
    </p:extLst>
  </p:cSld>
  <p:clrMapOvr>
    <a:masterClrMapping/>
  </p:clrMapOvr>
  <p:transition/>
  <p:timing/>
  <p:hf hdr="0" ftr="0" dt="0"/>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cxnSp>
        <p:nvCxnSpPr>
          <p:cNvPr id="12" name="Straight Connector 11"/>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3" name="TextBox 12"/>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4176667292"/>
      </p:ext>
    </p:extLst>
  </p:cSld>
  <p:clrMapOvr>
    <a:masterClrMapping/>
  </p:clrMapOvr>
  <p:transition/>
  <p:timing/>
  <p:hf hdr="0" ftr="0" dt="0"/>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cxnSp>
        <p:nvCxnSpPr>
          <p:cNvPr id="8" name="Straight Connector 7"/>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9" name="TextBox 8"/>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346273551"/>
      </p:ext>
    </p:extLst>
  </p:cSld>
  <p:clrMapOvr>
    <a:masterClrMapping/>
  </p:clrMapOvr>
  <p:transition/>
  <p:timing/>
  <p:hf hdr="0" ftr="0" dt="0"/>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ase Stud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8"/>
          <p:cNvSpPr>
            <a:spLocks noGrp="1"/>
          </p:cNvSpPr>
          <p:nvPr>
            <p:ph type="body" sz="quarter" idx="13" hasCustomPrompt="1"/>
          </p:nvPr>
        </p:nvSpPr>
        <p:spPr>
          <a:xfrm>
            <a:off x="457200" y="1600200"/>
            <a:ext cx="5943600" cy="1600200"/>
          </a:xfrm>
        </p:spPr>
        <p:txBody>
          <a:bodyPr anchor="b">
            <a:normAutofit/>
          </a:bodyPr>
          <a:lstStyle>
            <a:lvl1pPr marL="0" indent="0">
              <a:spcBef>
                <a:spcPts val="768"/>
              </a:spcBef>
              <a:buNone/>
              <a:defRPr sz="2400">
                <a:solidFill>
                  <a:srgbClr val="37A09C"/>
                </a:solidFill>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to add intro paragraph</a:t>
            </a:r>
          </a:p>
        </p:txBody>
      </p:sp>
      <p:sp>
        <p:nvSpPr>
          <p:cNvPr id="9" name="Text Placeholder 10"/>
          <p:cNvSpPr>
            <a:spLocks noGrp="1"/>
          </p:cNvSpPr>
          <p:nvPr>
            <p:ph type="body" sz="quarter" idx="14" hasCustomPrompt="1"/>
          </p:nvPr>
        </p:nvSpPr>
        <p:spPr>
          <a:xfrm>
            <a:off x="457200" y="3352800"/>
            <a:ext cx="5943600" cy="2743200"/>
          </a:xfrm>
        </p:spPr>
        <p:txBody>
          <a:bodyPr>
            <a:normAutofit/>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add text</a:t>
            </a:r>
          </a:p>
        </p:txBody>
      </p:sp>
      <p:sp>
        <p:nvSpPr>
          <p:cNvPr id="4" name="Text Placeholder 3"/>
          <p:cNvSpPr>
            <a:spLocks noGrp="1"/>
          </p:cNvSpPr>
          <p:nvPr>
            <p:ph type="body" sz="quarter" idx="15" hasCustomPrompt="1"/>
          </p:nvPr>
        </p:nvSpPr>
        <p:spPr>
          <a:xfrm>
            <a:off x="6553200" y="2001036"/>
            <a:ext cx="2133600" cy="1097280"/>
          </a:xfrm>
        </p:spPr>
        <p:txBody>
          <a:bodyPr>
            <a:normAutofit/>
          </a:bodyPr>
          <a:lstStyle>
            <a:lvl1pPr marL="0" indent="0">
              <a:buNone/>
              <a:defRPr sz="180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add related practices</a:t>
            </a:r>
          </a:p>
        </p:txBody>
      </p:sp>
      <p:sp>
        <p:nvSpPr>
          <p:cNvPr id="10" name="Text Placeholder 3"/>
          <p:cNvSpPr>
            <a:spLocks noGrp="1"/>
          </p:cNvSpPr>
          <p:nvPr>
            <p:ph type="body" sz="quarter" idx="16" hasCustomPrompt="1"/>
          </p:nvPr>
        </p:nvSpPr>
        <p:spPr>
          <a:xfrm>
            <a:off x="6553200" y="3499878"/>
            <a:ext cx="2133600" cy="1097280"/>
          </a:xfrm>
        </p:spPr>
        <p:txBody>
          <a:bodyPr>
            <a:normAutofit/>
          </a:bodyPr>
          <a:lstStyle>
            <a:lvl1pPr marL="0" indent="0">
              <a:buNone/>
              <a:defRPr sz="180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add related industries</a:t>
            </a:r>
          </a:p>
        </p:txBody>
      </p:sp>
      <p:sp>
        <p:nvSpPr>
          <p:cNvPr id="11" name="Text Placeholder 3"/>
          <p:cNvSpPr>
            <a:spLocks noGrp="1"/>
          </p:cNvSpPr>
          <p:nvPr>
            <p:ph type="body" sz="quarter" idx="17" hasCustomPrompt="1"/>
          </p:nvPr>
        </p:nvSpPr>
        <p:spPr>
          <a:xfrm>
            <a:off x="6553200" y="4998720"/>
            <a:ext cx="2133600" cy="1097280"/>
          </a:xfrm>
        </p:spPr>
        <p:txBody>
          <a:bodyPr>
            <a:normAutofit/>
          </a:bodyPr>
          <a:lstStyle>
            <a:lvl1pPr marL="0" indent="0">
              <a:buNone/>
              <a:defRPr sz="180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add related locations</a:t>
            </a:r>
          </a:p>
        </p:txBody>
      </p:sp>
      <p:sp>
        <p:nvSpPr>
          <p:cNvPr id="13" name="TextBox 12"/>
          <p:cNvSpPr txBox="1"/>
          <p:nvPr userDrawn="1"/>
        </p:nvSpPr>
        <p:spPr>
          <a:xfrm>
            <a:off x="6553200" y="1600201"/>
            <a:ext cx="2130552" cy="400110"/>
          </a:xfrm>
          <a:prstGeom prst="rect">
            <a:avLst/>
          </a:prstGeom>
          <a:noFill/>
        </p:spPr>
        <p:txBody>
          <a:bodyPr wrap="square" rtlCol="0">
            <a:spAutoFit/>
          </a:bodyPr>
          <a:lstStyle/>
          <a:p>
            <a:r>
              <a:rPr lang="en-US" sz="2000">
                <a:solidFill>
                  <a:schemeClr val="accent1"/>
                </a:solidFill>
                <a:latin typeface="Segoe UI" panose="020b0502040204020203" pitchFamily="34" charset="0"/>
                <a:ea typeface="Segoe UI" panose="020b0502040204020203" pitchFamily="34" charset="0"/>
                <a:cs typeface="Segoe UI" panose="020b0502040204020203" pitchFamily="34" charset="0"/>
              </a:rPr>
              <a:t>PRACTICE</a:t>
            </a:r>
          </a:p>
        </p:txBody>
      </p:sp>
      <p:sp>
        <p:nvSpPr>
          <p:cNvPr id="14" name="TextBox 13"/>
          <p:cNvSpPr txBox="1"/>
          <p:nvPr userDrawn="1"/>
        </p:nvSpPr>
        <p:spPr>
          <a:xfrm>
            <a:off x="6553200" y="3099043"/>
            <a:ext cx="2130552" cy="400110"/>
          </a:xfrm>
          <a:prstGeom prst="rect">
            <a:avLst/>
          </a:prstGeom>
          <a:noFill/>
        </p:spPr>
        <p:txBody>
          <a:bodyPr wrap="square" rtlCol="0">
            <a:spAutoFit/>
          </a:bodyPr>
          <a:lstStyle/>
          <a:p>
            <a:r>
              <a:rPr lang="en-US" sz="2000">
                <a:solidFill>
                  <a:schemeClr val="accent1"/>
                </a:solidFill>
                <a:latin typeface="Segoe UI" panose="020b0502040204020203" pitchFamily="34" charset="0"/>
                <a:ea typeface="Segoe UI" panose="020b0502040204020203" pitchFamily="34" charset="0"/>
                <a:cs typeface="Segoe UI" panose="020b0502040204020203" pitchFamily="34" charset="0"/>
              </a:rPr>
              <a:t>INDUSTRY</a:t>
            </a:r>
          </a:p>
        </p:txBody>
      </p:sp>
      <p:sp>
        <p:nvSpPr>
          <p:cNvPr id="15" name="TextBox 14"/>
          <p:cNvSpPr txBox="1"/>
          <p:nvPr userDrawn="1"/>
        </p:nvSpPr>
        <p:spPr>
          <a:xfrm>
            <a:off x="6553200" y="4597885"/>
            <a:ext cx="2130552" cy="400110"/>
          </a:xfrm>
          <a:prstGeom prst="rect">
            <a:avLst/>
          </a:prstGeom>
          <a:noFill/>
        </p:spPr>
        <p:txBody>
          <a:bodyPr wrap="square" rtlCol="0">
            <a:spAutoFit/>
          </a:bodyPr>
          <a:lstStyle/>
          <a:p>
            <a:r>
              <a:rPr lang="en-US" sz="2000">
                <a:solidFill>
                  <a:schemeClr val="accent1"/>
                </a:solidFill>
                <a:latin typeface="Segoe UI" panose="020b0502040204020203" pitchFamily="34" charset="0"/>
                <a:ea typeface="Segoe UI" panose="020b0502040204020203" pitchFamily="34" charset="0"/>
                <a:cs typeface="Segoe UI" panose="020b0502040204020203" pitchFamily="34" charset="0"/>
              </a:rPr>
              <a:t>LOCATION</a:t>
            </a:r>
          </a:p>
        </p:txBody>
      </p:sp>
      <p:cxnSp>
        <p:nvCxnSpPr>
          <p:cNvPr id="16" name="Straight Connector 15"/>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8" name="TextBox 17"/>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1993207227"/>
      </p:ext>
    </p:extLst>
  </p:cSld>
  <p:clrMapOvr>
    <a:masterClrMapping/>
  </p:clrMapOvr>
  <p:transition/>
  <p:timing/>
  <p:hf hdr="0" ftr="0" dt="0"/>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ombstones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hasCustomPrompt="1"/>
          </p:nvPr>
        </p:nvSpPr>
        <p:spPr>
          <a:xfrm>
            <a:off x="457200" y="1584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a:solidFill>
                  <a:srgbClr val="37A09C"/>
                </a:solidFill>
                <a:latin typeface="Corbel" panose="020b0503020204020204" pitchFamily="34" charset="0"/>
              </a:defRPr>
            </a:lvl2pPr>
            <a:lvl3pPr marL="914377" indent="0">
              <a:buNone/>
              <a:defRPr>
                <a:solidFill>
                  <a:srgbClr val="37A09C"/>
                </a:solidFill>
                <a:latin typeface="Corbel" panose="020b0503020204020204" pitchFamily="34" charset="0"/>
              </a:defRPr>
            </a:lvl3pPr>
            <a:lvl4pPr marL="1371566" indent="0">
              <a:buNone/>
              <a:defRPr>
                <a:solidFill>
                  <a:srgbClr val="37A09C"/>
                </a:solidFill>
                <a:latin typeface="Corbel" panose="020b0503020204020204" pitchFamily="34" charset="0"/>
              </a:defRPr>
            </a:lvl4pPr>
            <a:lvl5pPr marL="1828754" indent="0">
              <a:buNone/>
              <a:defRPr>
                <a:solidFill>
                  <a:srgbClr val="37A09C"/>
                </a:solidFill>
                <a:latin typeface="Corbel" panose="020b0503020204020204" pitchFamily="34" charset="0"/>
              </a:defRPr>
            </a:lvl5pPr>
          </a:lstStyle>
          <a:p>
            <a:pPr lvl="0"/>
            <a:r>
              <a:rPr lang="en-US"/>
              <a:t>CLICK TO ADD TITLE</a:t>
            </a:r>
          </a:p>
        </p:txBody>
      </p:sp>
      <p:sp>
        <p:nvSpPr>
          <p:cNvPr id="9" name="Text Placeholder 7"/>
          <p:cNvSpPr>
            <a:spLocks noGrp="1"/>
          </p:cNvSpPr>
          <p:nvPr>
            <p:ph type="body" sz="quarter" idx="14" hasCustomPrompt="1"/>
          </p:nvPr>
        </p:nvSpPr>
        <p:spPr>
          <a:xfrm>
            <a:off x="3291840" y="1584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a:solidFill>
                  <a:srgbClr val="37A09C"/>
                </a:solidFill>
                <a:latin typeface="Corbel" panose="020b0503020204020204" pitchFamily="34" charset="0"/>
              </a:defRPr>
            </a:lvl2pPr>
            <a:lvl3pPr marL="914377" indent="0">
              <a:buNone/>
              <a:defRPr>
                <a:solidFill>
                  <a:srgbClr val="37A09C"/>
                </a:solidFill>
                <a:latin typeface="Corbel" panose="020b0503020204020204" pitchFamily="34" charset="0"/>
              </a:defRPr>
            </a:lvl3pPr>
            <a:lvl4pPr marL="1371566" indent="0">
              <a:buNone/>
              <a:defRPr>
                <a:solidFill>
                  <a:srgbClr val="37A09C"/>
                </a:solidFill>
                <a:latin typeface="Corbel" panose="020b0503020204020204" pitchFamily="34" charset="0"/>
              </a:defRPr>
            </a:lvl4pPr>
            <a:lvl5pPr marL="1828754" indent="0">
              <a:buNone/>
              <a:defRPr>
                <a:solidFill>
                  <a:srgbClr val="37A09C"/>
                </a:solidFill>
                <a:latin typeface="Corbel" panose="020b0503020204020204" pitchFamily="34" charset="0"/>
              </a:defRPr>
            </a:lvl5pPr>
          </a:lstStyle>
          <a:p>
            <a:pPr lvl="0"/>
            <a:r>
              <a:rPr lang="en-US"/>
              <a:t>CLICK TO ADD TITLE</a:t>
            </a:r>
          </a:p>
        </p:txBody>
      </p:sp>
      <p:sp>
        <p:nvSpPr>
          <p:cNvPr id="10" name="Text Placeholder 7"/>
          <p:cNvSpPr>
            <a:spLocks noGrp="1"/>
          </p:cNvSpPr>
          <p:nvPr>
            <p:ph type="body" sz="quarter" idx="15" hasCustomPrompt="1"/>
          </p:nvPr>
        </p:nvSpPr>
        <p:spPr>
          <a:xfrm>
            <a:off x="6126480" y="1584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a:solidFill>
                  <a:srgbClr val="37A09C"/>
                </a:solidFill>
                <a:latin typeface="Corbel" panose="020b0503020204020204" pitchFamily="34" charset="0"/>
              </a:defRPr>
            </a:lvl2pPr>
            <a:lvl3pPr marL="914377" indent="0">
              <a:buNone/>
              <a:defRPr>
                <a:solidFill>
                  <a:srgbClr val="37A09C"/>
                </a:solidFill>
                <a:latin typeface="Corbel" panose="020b0503020204020204" pitchFamily="34" charset="0"/>
              </a:defRPr>
            </a:lvl3pPr>
            <a:lvl4pPr marL="1371566" indent="0">
              <a:buNone/>
              <a:defRPr>
                <a:solidFill>
                  <a:srgbClr val="37A09C"/>
                </a:solidFill>
                <a:latin typeface="Corbel" panose="020b0503020204020204" pitchFamily="34" charset="0"/>
              </a:defRPr>
            </a:lvl4pPr>
            <a:lvl5pPr marL="1828754" indent="0">
              <a:buNone/>
              <a:defRPr>
                <a:solidFill>
                  <a:srgbClr val="37A09C"/>
                </a:solidFill>
                <a:latin typeface="Corbel" panose="020b0503020204020204" pitchFamily="34" charset="0"/>
              </a:defRPr>
            </a:lvl5pPr>
          </a:lstStyle>
          <a:p>
            <a:pPr lvl="0"/>
            <a:r>
              <a:rPr lang="en-US"/>
              <a:t>CLICK TO ADD TITLE</a:t>
            </a:r>
          </a:p>
        </p:txBody>
      </p:sp>
      <p:sp>
        <p:nvSpPr>
          <p:cNvPr id="15" name="Text Placeholder 14"/>
          <p:cNvSpPr>
            <a:spLocks noGrp="1"/>
          </p:cNvSpPr>
          <p:nvPr>
            <p:ph type="body" sz="quarter" idx="19" hasCustomPrompt="1"/>
          </p:nvPr>
        </p:nvSpPr>
        <p:spPr>
          <a:xfrm>
            <a:off x="45720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6" name="Text Placeholder 14"/>
          <p:cNvSpPr>
            <a:spLocks noGrp="1"/>
          </p:cNvSpPr>
          <p:nvPr>
            <p:ph type="body" sz="quarter" idx="20" hasCustomPrompt="1"/>
          </p:nvPr>
        </p:nvSpPr>
        <p:spPr>
          <a:xfrm>
            <a:off x="329184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7" name="Text Placeholder 14"/>
          <p:cNvSpPr>
            <a:spLocks noGrp="1"/>
          </p:cNvSpPr>
          <p:nvPr>
            <p:ph type="body" sz="quarter" idx="21" hasCustomPrompt="1"/>
          </p:nvPr>
        </p:nvSpPr>
        <p:spPr>
          <a:xfrm>
            <a:off x="612648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8" name="Text Placeholder 7"/>
          <p:cNvSpPr>
            <a:spLocks noGrp="1"/>
          </p:cNvSpPr>
          <p:nvPr>
            <p:ph type="body" sz="quarter" idx="22" hasCustomPrompt="1"/>
          </p:nvPr>
        </p:nvSpPr>
        <p:spPr>
          <a:xfrm>
            <a:off x="457200" y="3870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a:solidFill>
                  <a:srgbClr val="37A09C"/>
                </a:solidFill>
                <a:latin typeface="Corbel" panose="020b0503020204020204" pitchFamily="34" charset="0"/>
              </a:defRPr>
            </a:lvl2pPr>
            <a:lvl3pPr marL="914377" indent="0">
              <a:buNone/>
              <a:defRPr>
                <a:solidFill>
                  <a:srgbClr val="37A09C"/>
                </a:solidFill>
                <a:latin typeface="Corbel" panose="020b0503020204020204" pitchFamily="34" charset="0"/>
              </a:defRPr>
            </a:lvl3pPr>
            <a:lvl4pPr marL="1371566" indent="0">
              <a:buNone/>
              <a:defRPr>
                <a:solidFill>
                  <a:srgbClr val="37A09C"/>
                </a:solidFill>
                <a:latin typeface="Corbel" panose="020b0503020204020204" pitchFamily="34" charset="0"/>
              </a:defRPr>
            </a:lvl4pPr>
            <a:lvl5pPr marL="1828754" indent="0">
              <a:buNone/>
              <a:defRPr>
                <a:solidFill>
                  <a:srgbClr val="37A09C"/>
                </a:solidFill>
                <a:latin typeface="Corbel" panose="020b0503020204020204" pitchFamily="34" charset="0"/>
              </a:defRPr>
            </a:lvl5pPr>
          </a:lstStyle>
          <a:p>
            <a:pPr lvl="0"/>
            <a:r>
              <a:rPr lang="en-US"/>
              <a:t>CLICK TO ADD TITLE</a:t>
            </a:r>
          </a:p>
        </p:txBody>
      </p:sp>
      <p:sp>
        <p:nvSpPr>
          <p:cNvPr id="19" name="Text Placeholder 7"/>
          <p:cNvSpPr>
            <a:spLocks noGrp="1"/>
          </p:cNvSpPr>
          <p:nvPr>
            <p:ph type="body" sz="quarter" idx="23" hasCustomPrompt="1"/>
          </p:nvPr>
        </p:nvSpPr>
        <p:spPr>
          <a:xfrm>
            <a:off x="3291840" y="3870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a:solidFill>
                  <a:srgbClr val="37A09C"/>
                </a:solidFill>
                <a:latin typeface="Corbel" panose="020b0503020204020204" pitchFamily="34" charset="0"/>
              </a:defRPr>
            </a:lvl2pPr>
            <a:lvl3pPr marL="914377" indent="0">
              <a:buNone/>
              <a:defRPr>
                <a:solidFill>
                  <a:srgbClr val="37A09C"/>
                </a:solidFill>
                <a:latin typeface="Corbel" panose="020b0503020204020204" pitchFamily="34" charset="0"/>
              </a:defRPr>
            </a:lvl3pPr>
            <a:lvl4pPr marL="1371566" indent="0">
              <a:buNone/>
              <a:defRPr>
                <a:solidFill>
                  <a:srgbClr val="37A09C"/>
                </a:solidFill>
                <a:latin typeface="Corbel" panose="020b0503020204020204" pitchFamily="34" charset="0"/>
              </a:defRPr>
            </a:lvl4pPr>
            <a:lvl5pPr marL="1828754" indent="0">
              <a:buNone/>
              <a:defRPr>
                <a:solidFill>
                  <a:srgbClr val="37A09C"/>
                </a:solidFill>
                <a:latin typeface="Corbel" panose="020b0503020204020204" pitchFamily="34" charset="0"/>
              </a:defRPr>
            </a:lvl5pPr>
          </a:lstStyle>
          <a:p>
            <a:pPr lvl="0"/>
            <a:r>
              <a:rPr lang="en-US"/>
              <a:t>CLICK TO ADD TITLE</a:t>
            </a:r>
          </a:p>
        </p:txBody>
      </p:sp>
      <p:sp>
        <p:nvSpPr>
          <p:cNvPr id="20" name="Text Placeholder 7"/>
          <p:cNvSpPr>
            <a:spLocks noGrp="1"/>
          </p:cNvSpPr>
          <p:nvPr>
            <p:ph type="body" sz="quarter" idx="24" hasCustomPrompt="1"/>
          </p:nvPr>
        </p:nvSpPr>
        <p:spPr>
          <a:xfrm>
            <a:off x="6126480" y="3870960"/>
            <a:ext cx="2560320" cy="685800"/>
          </a:xfrm>
        </p:spPr>
        <p:txBody>
          <a:bodyPr anchor="b">
            <a:normAutofit/>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a:solidFill>
                  <a:srgbClr val="37A09C"/>
                </a:solidFill>
                <a:latin typeface="Corbel" panose="020b0503020204020204" pitchFamily="34" charset="0"/>
              </a:defRPr>
            </a:lvl2pPr>
            <a:lvl3pPr marL="914377" indent="0">
              <a:buNone/>
              <a:defRPr>
                <a:solidFill>
                  <a:srgbClr val="37A09C"/>
                </a:solidFill>
                <a:latin typeface="Corbel" panose="020b0503020204020204" pitchFamily="34" charset="0"/>
              </a:defRPr>
            </a:lvl3pPr>
            <a:lvl4pPr marL="1371566" indent="0">
              <a:buNone/>
              <a:defRPr>
                <a:solidFill>
                  <a:srgbClr val="37A09C"/>
                </a:solidFill>
                <a:latin typeface="Corbel" panose="020b0503020204020204" pitchFamily="34" charset="0"/>
              </a:defRPr>
            </a:lvl4pPr>
            <a:lvl5pPr marL="1828754" indent="0">
              <a:buNone/>
              <a:defRPr>
                <a:solidFill>
                  <a:srgbClr val="37A09C"/>
                </a:solidFill>
                <a:latin typeface="Corbel" panose="020b0503020204020204" pitchFamily="34" charset="0"/>
              </a:defRPr>
            </a:lvl5pPr>
          </a:lstStyle>
          <a:p>
            <a:pPr lvl="0"/>
            <a:r>
              <a:rPr lang="en-US"/>
              <a:t>CLICK TO ADD TITLE</a:t>
            </a:r>
          </a:p>
        </p:txBody>
      </p:sp>
      <p:sp>
        <p:nvSpPr>
          <p:cNvPr id="21" name="Text Placeholder 14"/>
          <p:cNvSpPr>
            <a:spLocks noGrp="1"/>
          </p:cNvSpPr>
          <p:nvPr>
            <p:ph type="body" sz="quarter" idx="25" hasCustomPrompt="1"/>
          </p:nvPr>
        </p:nvSpPr>
        <p:spPr>
          <a:xfrm>
            <a:off x="45720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22" name="Text Placeholder 14"/>
          <p:cNvSpPr>
            <a:spLocks noGrp="1"/>
          </p:cNvSpPr>
          <p:nvPr>
            <p:ph type="body" sz="quarter" idx="26" hasCustomPrompt="1"/>
          </p:nvPr>
        </p:nvSpPr>
        <p:spPr>
          <a:xfrm>
            <a:off x="329184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23" name="Text Placeholder 14"/>
          <p:cNvSpPr>
            <a:spLocks noGrp="1"/>
          </p:cNvSpPr>
          <p:nvPr>
            <p:ph type="body" sz="quarter" idx="27" hasCustomPrompt="1"/>
          </p:nvPr>
        </p:nvSpPr>
        <p:spPr>
          <a:xfrm>
            <a:off x="612648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cxnSp>
        <p:nvCxnSpPr>
          <p:cNvPr id="24" name="Straight Connector 23"/>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5"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26" name="TextBox 25"/>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3419815919"/>
      </p:ext>
    </p:extLst>
  </p:cSld>
  <p:clrMapOvr>
    <a:masterClrMapping/>
  </p:clrMapOvr>
  <p:transition/>
  <p:timing/>
  <p:hf hdr="0" ftr="0" dt="0"/>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ombstones Logos">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4"/>
          <p:cNvSpPr>
            <a:spLocks noGrp="1"/>
          </p:cNvSpPr>
          <p:nvPr>
            <p:ph type="body" sz="quarter" idx="19" hasCustomPrompt="1"/>
          </p:nvPr>
        </p:nvSpPr>
        <p:spPr>
          <a:xfrm>
            <a:off x="45720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2" name="Text Placeholder 14"/>
          <p:cNvSpPr>
            <a:spLocks noGrp="1"/>
          </p:cNvSpPr>
          <p:nvPr>
            <p:ph type="body" sz="quarter" idx="20" hasCustomPrompt="1"/>
          </p:nvPr>
        </p:nvSpPr>
        <p:spPr>
          <a:xfrm>
            <a:off x="329184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3" name="Text Placeholder 14"/>
          <p:cNvSpPr>
            <a:spLocks noGrp="1"/>
          </p:cNvSpPr>
          <p:nvPr>
            <p:ph type="body" sz="quarter" idx="21" hasCustomPrompt="1"/>
          </p:nvPr>
        </p:nvSpPr>
        <p:spPr>
          <a:xfrm>
            <a:off x="6126480" y="2286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7" name="Text Placeholder 14"/>
          <p:cNvSpPr>
            <a:spLocks noGrp="1"/>
          </p:cNvSpPr>
          <p:nvPr>
            <p:ph type="body" sz="quarter" idx="25" hasCustomPrompt="1"/>
          </p:nvPr>
        </p:nvSpPr>
        <p:spPr>
          <a:xfrm>
            <a:off x="45720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8" name="Text Placeholder 14"/>
          <p:cNvSpPr>
            <a:spLocks noGrp="1"/>
          </p:cNvSpPr>
          <p:nvPr>
            <p:ph type="body" sz="quarter" idx="26" hasCustomPrompt="1"/>
          </p:nvPr>
        </p:nvSpPr>
        <p:spPr>
          <a:xfrm>
            <a:off x="329184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19" name="Text Placeholder 14"/>
          <p:cNvSpPr>
            <a:spLocks noGrp="1"/>
          </p:cNvSpPr>
          <p:nvPr>
            <p:ph type="body" sz="quarter" idx="27" hasCustomPrompt="1"/>
          </p:nvPr>
        </p:nvSpPr>
        <p:spPr>
          <a:xfrm>
            <a:off x="6126480" y="4572000"/>
            <a:ext cx="2560320" cy="1524000"/>
          </a:xfrm>
          <a:solidFill>
            <a:schemeClr val="bg1">
              <a:lumMod val="85000"/>
            </a:schemeClr>
          </a:solidFill>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add description</a:t>
            </a:r>
          </a:p>
        </p:txBody>
      </p:sp>
      <p:sp>
        <p:nvSpPr>
          <p:cNvPr id="4" name="Picture Placeholder 3"/>
          <p:cNvSpPr>
            <a:spLocks noGrp="1"/>
          </p:cNvSpPr>
          <p:nvPr>
            <p:ph type="pic" sz="quarter" idx="28" hasCustomPrompt="1"/>
          </p:nvPr>
        </p:nvSpPr>
        <p:spPr>
          <a:xfrm>
            <a:off x="457200" y="1600200"/>
            <a:ext cx="2560320" cy="685800"/>
          </a:xfrm>
        </p:spPr>
        <p:txBody>
          <a:bodyPr/>
          <a:lstStyle>
            <a:lvl1pPr marL="0" indent="0">
              <a:buNone/>
              <a:defRPr sz="2400"/>
            </a:lvl1pPr>
          </a:lstStyle>
          <a:p>
            <a:r>
              <a:rPr lang="en-US"/>
              <a:t>Click to add logo</a:t>
            </a:r>
          </a:p>
        </p:txBody>
      </p:sp>
      <p:sp>
        <p:nvSpPr>
          <p:cNvPr id="20" name="Picture Placeholder 3"/>
          <p:cNvSpPr>
            <a:spLocks noGrp="1"/>
          </p:cNvSpPr>
          <p:nvPr>
            <p:ph type="pic" sz="quarter" idx="29" hasCustomPrompt="1"/>
          </p:nvPr>
        </p:nvSpPr>
        <p:spPr>
          <a:xfrm>
            <a:off x="3291840" y="1600200"/>
            <a:ext cx="2560320" cy="685800"/>
          </a:xfrm>
        </p:spPr>
        <p:txBody>
          <a:bodyPr/>
          <a:lstStyle>
            <a:lvl1pPr marL="0" indent="0">
              <a:buNone/>
              <a:defRPr sz="2400"/>
            </a:lvl1pPr>
          </a:lstStyle>
          <a:p>
            <a:r>
              <a:rPr lang="en-US"/>
              <a:t>Click to add logo</a:t>
            </a:r>
          </a:p>
        </p:txBody>
      </p:sp>
      <p:sp>
        <p:nvSpPr>
          <p:cNvPr id="21" name="Picture Placeholder 3"/>
          <p:cNvSpPr>
            <a:spLocks noGrp="1"/>
          </p:cNvSpPr>
          <p:nvPr>
            <p:ph type="pic" sz="quarter" idx="30" hasCustomPrompt="1"/>
          </p:nvPr>
        </p:nvSpPr>
        <p:spPr>
          <a:xfrm>
            <a:off x="6126480" y="1600200"/>
            <a:ext cx="2560320" cy="685800"/>
          </a:xfrm>
        </p:spPr>
        <p:txBody>
          <a:bodyPr/>
          <a:lstStyle>
            <a:lvl1pPr marL="0" indent="0">
              <a:buNone/>
              <a:defRPr sz="2400"/>
            </a:lvl1pPr>
          </a:lstStyle>
          <a:p>
            <a:r>
              <a:rPr lang="en-US"/>
              <a:t>Click to add logo</a:t>
            </a:r>
          </a:p>
        </p:txBody>
      </p:sp>
      <p:sp>
        <p:nvSpPr>
          <p:cNvPr id="22" name="Picture Placeholder 3"/>
          <p:cNvSpPr>
            <a:spLocks noGrp="1"/>
          </p:cNvSpPr>
          <p:nvPr>
            <p:ph type="pic" sz="quarter" idx="31" hasCustomPrompt="1"/>
          </p:nvPr>
        </p:nvSpPr>
        <p:spPr>
          <a:xfrm>
            <a:off x="457200" y="3886200"/>
            <a:ext cx="2560320" cy="685800"/>
          </a:xfrm>
        </p:spPr>
        <p:txBody>
          <a:bodyPr/>
          <a:lstStyle>
            <a:lvl1pPr marL="0" indent="0">
              <a:buNone/>
              <a:defRPr sz="2400"/>
            </a:lvl1pPr>
          </a:lstStyle>
          <a:p>
            <a:r>
              <a:rPr lang="en-US"/>
              <a:t>Click to add logo</a:t>
            </a:r>
          </a:p>
        </p:txBody>
      </p:sp>
      <p:sp>
        <p:nvSpPr>
          <p:cNvPr id="23" name="Picture Placeholder 3"/>
          <p:cNvSpPr>
            <a:spLocks noGrp="1"/>
          </p:cNvSpPr>
          <p:nvPr>
            <p:ph type="pic" sz="quarter" idx="32" hasCustomPrompt="1"/>
          </p:nvPr>
        </p:nvSpPr>
        <p:spPr>
          <a:xfrm>
            <a:off x="3291840" y="3886200"/>
            <a:ext cx="2560320" cy="685800"/>
          </a:xfrm>
        </p:spPr>
        <p:txBody>
          <a:bodyPr/>
          <a:lstStyle>
            <a:lvl1pPr marL="0" indent="0">
              <a:buNone/>
              <a:defRPr sz="2400"/>
            </a:lvl1pPr>
          </a:lstStyle>
          <a:p>
            <a:r>
              <a:rPr lang="en-US"/>
              <a:t>Click to add logo</a:t>
            </a:r>
          </a:p>
        </p:txBody>
      </p:sp>
      <p:sp>
        <p:nvSpPr>
          <p:cNvPr id="24" name="Picture Placeholder 3"/>
          <p:cNvSpPr>
            <a:spLocks noGrp="1"/>
          </p:cNvSpPr>
          <p:nvPr>
            <p:ph type="pic" sz="quarter" idx="33" hasCustomPrompt="1"/>
          </p:nvPr>
        </p:nvSpPr>
        <p:spPr>
          <a:xfrm>
            <a:off x="6126480" y="3886200"/>
            <a:ext cx="2560320" cy="685800"/>
          </a:xfrm>
        </p:spPr>
        <p:txBody>
          <a:bodyPr/>
          <a:lstStyle>
            <a:lvl1pPr marL="0" indent="0">
              <a:buNone/>
              <a:defRPr sz="2400"/>
            </a:lvl1pPr>
          </a:lstStyle>
          <a:p>
            <a:r>
              <a:rPr lang="en-US"/>
              <a:t>Click to add logo</a:t>
            </a:r>
          </a:p>
        </p:txBody>
      </p:sp>
      <p:cxnSp>
        <p:nvCxnSpPr>
          <p:cNvPr id="25" name="Straight Connector 24"/>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6"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27" name="TextBox 26"/>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4252446829"/>
      </p:ext>
    </p:extLst>
  </p:cSld>
  <p:clrMapOvr>
    <a:masterClrMapping/>
  </p:clrMapOvr>
  <p:transition/>
  <p:timing/>
  <p:hf hdr="0" ftr="0" dt="0"/>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awyer Profile">
    <p:spTree>
      <p:nvGrpSpPr>
        <p:cNvPr id="1" name=""/>
        <p:cNvGrpSpPr/>
        <p:nvPr/>
      </p:nvGrpSpPr>
      <p:grpSpPr>
        <a:xfrm>
          <a:off x="0" y="0"/>
          <a:ext cx="0" cy="0"/>
        </a:xfrm>
      </p:grpSpPr>
      <p:sp>
        <p:nvSpPr>
          <p:cNvPr id="2" name="Title 1"/>
          <p:cNvSpPr>
            <a:spLocks noGrp="1"/>
          </p:cNvSpPr>
          <p:nvPr>
            <p:ph type="title" hasCustomPrompt="1"/>
          </p:nvPr>
        </p:nvSpPr>
        <p:spPr>
          <a:xfrm>
            <a:off x="457200" y="274638"/>
            <a:ext cx="8229600" cy="563562"/>
          </a:xfrm>
        </p:spPr>
        <p:txBody>
          <a:bodyPr/>
          <a:lstStyle>
            <a:lvl1pPr>
              <a:defRPr baseline="0"/>
            </a:lvl1pPr>
          </a:lstStyle>
          <a:p>
            <a:r>
              <a:rPr lang="en-US"/>
              <a:t>Lawyer Name</a:t>
            </a:r>
          </a:p>
        </p:txBody>
      </p:sp>
      <p:sp>
        <p:nvSpPr>
          <p:cNvPr id="8" name="Text Placeholder 8"/>
          <p:cNvSpPr>
            <a:spLocks noGrp="1"/>
          </p:cNvSpPr>
          <p:nvPr>
            <p:ph type="body" sz="quarter" idx="13" hasCustomPrompt="1"/>
          </p:nvPr>
        </p:nvSpPr>
        <p:spPr>
          <a:xfrm>
            <a:off x="2971800" y="1600200"/>
            <a:ext cx="5715000" cy="1600200"/>
          </a:xfrm>
        </p:spPr>
        <p:txBody>
          <a:bodyPr anchor="b">
            <a:normAutofit/>
          </a:bodyPr>
          <a:lstStyle>
            <a:lvl1pPr marL="0" indent="0">
              <a:spcBef>
                <a:spcPts val="768"/>
              </a:spcBef>
              <a:buNone/>
              <a:defRPr sz="2400">
                <a:solidFill>
                  <a:srgbClr val="37A09C"/>
                </a:solidFill>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to add intro paragraph</a:t>
            </a:r>
          </a:p>
        </p:txBody>
      </p:sp>
      <p:sp>
        <p:nvSpPr>
          <p:cNvPr id="9" name="Text Placeholder 10"/>
          <p:cNvSpPr>
            <a:spLocks noGrp="1"/>
          </p:cNvSpPr>
          <p:nvPr>
            <p:ph type="body" sz="quarter" idx="14" hasCustomPrompt="1"/>
          </p:nvPr>
        </p:nvSpPr>
        <p:spPr>
          <a:xfrm>
            <a:off x="2971800" y="3352800"/>
            <a:ext cx="5715000" cy="2743200"/>
          </a:xfrm>
        </p:spPr>
        <p:txBody>
          <a:bodyPr>
            <a:normAutofit/>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add text</a:t>
            </a:r>
          </a:p>
        </p:txBody>
      </p:sp>
      <p:sp>
        <p:nvSpPr>
          <p:cNvPr id="4" name="Text Placeholder 3"/>
          <p:cNvSpPr>
            <a:spLocks noGrp="1"/>
          </p:cNvSpPr>
          <p:nvPr>
            <p:ph type="body" sz="quarter" idx="15" hasCustomPrompt="1"/>
          </p:nvPr>
        </p:nvSpPr>
        <p:spPr>
          <a:xfrm>
            <a:off x="457200" y="3798332"/>
            <a:ext cx="2362200" cy="2328148"/>
          </a:xfrm>
        </p:spPr>
        <p:txBody>
          <a:bodyPr/>
          <a:lstStyle>
            <a:lvl1pPr marL="285744" indent="-285744">
              <a:buFont typeface="Arial" panose="020b0604020202020204" pitchFamily="34" charset="0"/>
              <a:buChar char="•"/>
              <a:defRPr sz="14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list education/honors</a:t>
            </a:r>
          </a:p>
        </p:txBody>
      </p:sp>
      <p:sp>
        <p:nvSpPr>
          <p:cNvPr id="13" name="TextBox 12"/>
          <p:cNvSpPr txBox="1"/>
          <p:nvPr userDrawn="1"/>
        </p:nvSpPr>
        <p:spPr>
          <a:xfrm>
            <a:off x="364222" y="3429000"/>
            <a:ext cx="2377440" cy="369332"/>
          </a:xfrm>
          <a:prstGeom prst="rect">
            <a:avLst/>
          </a:prstGeom>
          <a:noFill/>
        </p:spPr>
        <p:txBody>
          <a:bodyPr wrap="square" rtlCol="0">
            <a:spAutoFit/>
          </a:bodyPr>
          <a:lstStyle/>
          <a:p>
            <a:r>
              <a:rPr lang="en-US" sz="1800">
                <a:solidFill>
                  <a:srgbClr val="CE1126"/>
                </a:solidFill>
                <a:latin typeface="Corbel" panose="020b0503020204020204" pitchFamily="34" charset="0"/>
              </a:rPr>
              <a:t>EDUCATION/HONORS</a:t>
            </a:r>
          </a:p>
        </p:txBody>
      </p:sp>
      <p:sp>
        <p:nvSpPr>
          <p:cNvPr id="12" name="Picture Placeholder 11"/>
          <p:cNvSpPr>
            <a:spLocks noGrp="1"/>
          </p:cNvSpPr>
          <p:nvPr>
            <p:ph type="pic" sz="quarter" idx="16" hasCustomPrompt="1"/>
          </p:nvPr>
        </p:nvSpPr>
        <p:spPr>
          <a:xfrm>
            <a:off x="457200" y="1600200"/>
            <a:ext cx="1737360" cy="1737360"/>
          </a:xfrm>
          <a:ln w="6350">
            <a:solidFill>
              <a:schemeClr val="bg1">
                <a:lumMod val="75000"/>
              </a:schemeClr>
            </a:solidFill>
          </a:ln>
        </p:spPr>
        <p:txBody>
          <a:bodyPr/>
          <a:lstStyle>
            <a:lvl1pPr marL="0" indent="0">
              <a:buNone/>
              <a:defRPr sz="2000"/>
            </a:lvl1pPr>
          </a:lstStyle>
          <a:p>
            <a:r>
              <a:rPr lang="en-US"/>
              <a:t>Click to add photo</a:t>
            </a:r>
          </a:p>
        </p:txBody>
      </p:sp>
      <p:cxnSp>
        <p:nvCxnSpPr>
          <p:cNvPr id="17" name="Straight Connector 16"/>
          <p:cNvCxnSpPr/>
          <p:nvPr userDrawn="1"/>
        </p:nvCxnSpPr>
        <p:spPr>
          <a:xfrm>
            <a:off x="457200" y="3352800"/>
            <a:ext cx="173736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7" hasCustomPrompt="1"/>
          </p:nvPr>
        </p:nvSpPr>
        <p:spPr>
          <a:xfrm>
            <a:off x="457200" y="838200"/>
            <a:ext cx="8229600" cy="457200"/>
          </a:xfrm>
        </p:spPr>
        <p:txBody>
          <a:bodyPr/>
          <a:lstStyle>
            <a:lvl1pPr marL="0" indent="0">
              <a:buNone/>
              <a:defRPr sz="2200">
                <a:latin typeface="Segoe UI" panose="020b0502040204020203" pitchFamily="34" charset="0"/>
                <a:ea typeface="Segoe UI" panose="020b0502040204020203" pitchFamily="34" charset="0"/>
                <a:cs typeface="Segoe UI" panose="020b0502040204020203" pitchFamily="34" charset="0"/>
              </a:defRPr>
            </a:lvl1pPr>
          </a:lstStyle>
          <a:p>
            <a:pPr lvl="0"/>
            <a:r>
              <a:rPr lang="en-US"/>
              <a:t>Position | Title</a:t>
            </a:r>
          </a:p>
        </p:txBody>
      </p:sp>
      <p:cxnSp>
        <p:nvCxnSpPr>
          <p:cNvPr id="15" name="Straight Connector 14"/>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6" name="TextBox 15"/>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2087003597"/>
      </p:ext>
    </p:extLst>
  </p:cSld>
  <p:clrMapOvr>
    <a:masterClrMapping/>
  </p:clrMapOvr>
  <p:transition/>
  <p:timing/>
  <p:hf hdr="0" ftr="0" dt="0"/>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ummary Profile Three">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hasCustomPrompt="1"/>
          </p:nvPr>
        </p:nvSpPr>
        <p:spPr>
          <a:xfrm>
            <a:off x="1981200" y="1600200"/>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LAWYER NAME</a:t>
            </a:r>
          </a:p>
        </p:txBody>
      </p:sp>
      <p:sp>
        <p:nvSpPr>
          <p:cNvPr id="12" name="Picture Placeholder 11"/>
          <p:cNvSpPr>
            <a:spLocks noGrp="1"/>
          </p:cNvSpPr>
          <p:nvPr>
            <p:ph type="pic" sz="quarter" idx="16" hasCustomPrompt="1"/>
          </p:nvPr>
        </p:nvSpPr>
        <p:spPr>
          <a:xfrm>
            <a:off x="457200" y="1600200"/>
            <a:ext cx="1371600" cy="1371600"/>
          </a:xfrm>
          <a:ln w="6350">
            <a:solidFill>
              <a:schemeClr val="bg1">
                <a:lumMod val="75000"/>
              </a:schemeClr>
            </a:solidFill>
          </a:ln>
        </p:spPr>
        <p:txBody>
          <a:bodyPr/>
          <a:lstStyle>
            <a:lvl1pPr marL="0" indent="0">
              <a:buNone/>
              <a:defRPr sz="2000"/>
            </a:lvl1pPr>
          </a:lstStyle>
          <a:p>
            <a:r>
              <a:rPr lang="en-US"/>
              <a:t>Click to add photo</a:t>
            </a:r>
          </a:p>
        </p:txBody>
      </p:sp>
      <p:cxnSp>
        <p:nvCxnSpPr>
          <p:cNvPr id="17" name="Straight Connector 16"/>
          <p:cNvCxnSpPr/>
          <p:nvPr userDrawn="1"/>
        </p:nvCxnSpPr>
        <p:spPr>
          <a:xfrm>
            <a:off x="457200" y="2971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14" name="Picture Placeholder 11"/>
          <p:cNvSpPr>
            <a:spLocks noGrp="1"/>
          </p:cNvSpPr>
          <p:nvPr>
            <p:ph type="pic" sz="quarter" idx="17" hasCustomPrompt="1"/>
          </p:nvPr>
        </p:nvSpPr>
        <p:spPr>
          <a:xfrm>
            <a:off x="457200" y="3124200"/>
            <a:ext cx="1371600" cy="1371600"/>
          </a:xfrm>
          <a:ln w="6350">
            <a:solidFill>
              <a:schemeClr val="bg1">
                <a:lumMod val="75000"/>
              </a:schemeClr>
            </a:solidFill>
          </a:ln>
        </p:spPr>
        <p:txBody>
          <a:bodyPr/>
          <a:lstStyle>
            <a:lvl1pPr marL="0" indent="0">
              <a:buNone/>
              <a:defRPr sz="2000"/>
            </a:lvl1pPr>
          </a:lstStyle>
          <a:p>
            <a:r>
              <a:rPr lang="en-US"/>
              <a:t>Click to add photo</a:t>
            </a:r>
          </a:p>
        </p:txBody>
      </p:sp>
      <p:cxnSp>
        <p:nvCxnSpPr>
          <p:cNvPr id="15" name="Straight Connector 14"/>
          <p:cNvCxnSpPr/>
          <p:nvPr userDrawn="1"/>
        </p:nvCxnSpPr>
        <p:spPr>
          <a:xfrm>
            <a:off x="457200" y="4495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16" name="Picture Placeholder 11"/>
          <p:cNvSpPr>
            <a:spLocks noGrp="1"/>
          </p:cNvSpPr>
          <p:nvPr>
            <p:ph type="pic" sz="quarter" idx="18" hasCustomPrompt="1"/>
          </p:nvPr>
        </p:nvSpPr>
        <p:spPr>
          <a:xfrm>
            <a:off x="457200" y="4648200"/>
            <a:ext cx="1371600" cy="1371600"/>
          </a:xfrm>
          <a:ln w="6350">
            <a:solidFill>
              <a:schemeClr val="bg1">
                <a:lumMod val="75000"/>
              </a:schemeClr>
            </a:solidFill>
          </a:ln>
        </p:spPr>
        <p:txBody>
          <a:bodyPr/>
          <a:lstStyle>
            <a:lvl1pPr marL="0" indent="0">
              <a:buNone/>
              <a:defRPr sz="2000"/>
            </a:lvl1pPr>
          </a:lstStyle>
          <a:p>
            <a:r>
              <a:rPr lang="en-US"/>
              <a:t>Click to add photo</a:t>
            </a:r>
          </a:p>
        </p:txBody>
      </p:sp>
      <p:cxnSp>
        <p:nvCxnSpPr>
          <p:cNvPr id="18" name="Straight Connector 17"/>
          <p:cNvCxnSpPr/>
          <p:nvPr userDrawn="1"/>
        </p:nvCxnSpPr>
        <p:spPr>
          <a:xfrm>
            <a:off x="457200" y="6019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19" name="Text Placeholder 8"/>
          <p:cNvSpPr>
            <a:spLocks noGrp="1"/>
          </p:cNvSpPr>
          <p:nvPr>
            <p:ph type="body" sz="quarter" idx="19" hasCustomPrompt="1"/>
          </p:nvPr>
        </p:nvSpPr>
        <p:spPr>
          <a:xfrm>
            <a:off x="1981200" y="1879122"/>
            <a:ext cx="6705600" cy="457200"/>
          </a:xfrm>
        </p:spPr>
        <p:txBody>
          <a:bodyPr anchor="t">
            <a:noAutofit/>
          </a:bodyPr>
          <a:lstStyle>
            <a:lvl1pPr marL="0" indent="0">
              <a:buNone/>
              <a:defRPr sz="1200" baseline="0">
                <a:solidFill>
                  <a:srgbClr val="37A09C"/>
                </a:solidFill>
                <a:latin typeface="Cambria" panose="02040503050406030204" pitchFamily="18"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Title | Location | Phone | Email </a:t>
            </a:r>
          </a:p>
        </p:txBody>
      </p:sp>
      <p:sp>
        <p:nvSpPr>
          <p:cNvPr id="20" name="Text Placeholder 8"/>
          <p:cNvSpPr>
            <a:spLocks noGrp="1"/>
          </p:cNvSpPr>
          <p:nvPr>
            <p:ph type="body" sz="quarter" idx="20" hasCustomPrompt="1"/>
          </p:nvPr>
        </p:nvSpPr>
        <p:spPr>
          <a:xfrm>
            <a:off x="1981200" y="2336322"/>
            <a:ext cx="6705600" cy="762000"/>
          </a:xfrm>
        </p:spPr>
        <p:txBody>
          <a:bodyPr anchor="t">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here to add description</a:t>
            </a:r>
          </a:p>
        </p:txBody>
      </p:sp>
      <p:sp>
        <p:nvSpPr>
          <p:cNvPr id="21" name="Text Placeholder 8"/>
          <p:cNvSpPr>
            <a:spLocks noGrp="1"/>
          </p:cNvSpPr>
          <p:nvPr>
            <p:ph type="body" sz="quarter" idx="21" hasCustomPrompt="1"/>
          </p:nvPr>
        </p:nvSpPr>
        <p:spPr>
          <a:xfrm>
            <a:off x="1981200" y="3132826"/>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LAWYER NAME</a:t>
            </a:r>
          </a:p>
        </p:txBody>
      </p:sp>
      <p:sp>
        <p:nvSpPr>
          <p:cNvPr id="22" name="Text Placeholder 8"/>
          <p:cNvSpPr>
            <a:spLocks noGrp="1"/>
          </p:cNvSpPr>
          <p:nvPr>
            <p:ph type="body" sz="quarter" idx="22" hasCustomPrompt="1"/>
          </p:nvPr>
        </p:nvSpPr>
        <p:spPr>
          <a:xfrm>
            <a:off x="1981200" y="3411748"/>
            <a:ext cx="6705600" cy="457200"/>
          </a:xfrm>
        </p:spPr>
        <p:txBody>
          <a:bodyPr anchor="t">
            <a:noAutofit/>
          </a:bodyPr>
          <a:lstStyle>
            <a:lvl1pPr marL="0" indent="0">
              <a:buNone/>
              <a:defRPr sz="1200" baseline="0">
                <a:solidFill>
                  <a:srgbClr val="37A09C"/>
                </a:solidFill>
                <a:latin typeface="Cambria" panose="02040503050406030204" pitchFamily="18"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Title | Location | Phone | Email</a:t>
            </a:r>
          </a:p>
        </p:txBody>
      </p:sp>
      <p:sp>
        <p:nvSpPr>
          <p:cNvPr id="23" name="Text Placeholder 8"/>
          <p:cNvSpPr>
            <a:spLocks noGrp="1"/>
          </p:cNvSpPr>
          <p:nvPr>
            <p:ph type="body" sz="quarter" idx="23" hasCustomPrompt="1"/>
          </p:nvPr>
        </p:nvSpPr>
        <p:spPr>
          <a:xfrm>
            <a:off x="1981200" y="3868948"/>
            <a:ext cx="6705600" cy="762000"/>
          </a:xfrm>
        </p:spPr>
        <p:txBody>
          <a:bodyPr anchor="t">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here to add description</a:t>
            </a:r>
          </a:p>
        </p:txBody>
      </p:sp>
      <p:sp>
        <p:nvSpPr>
          <p:cNvPr id="24" name="Text Placeholder 8"/>
          <p:cNvSpPr>
            <a:spLocks noGrp="1"/>
          </p:cNvSpPr>
          <p:nvPr>
            <p:ph type="body" sz="quarter" idx="24" hasCustomPrompt="1"/>
          </p:nvPr>
        </p:nvSpPr>
        <p:spPr>
          <a:xfrm>
            <a:off x="1981200" y="4656826"/>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LAWYER NAME</a:t>
            </a:r>
          </a:p>
        </p:txBody>
      </p:sp>
      <p:sp>
        <p:nvSpPr>
          <p:cNvPr id="25" name="Text Placeholder 8"/>
          <p:cNvSpPr>
            <a:spLocks noGrp="1"/>
          </p:cNvSpPr>
          <p:nvPr>
            <p:ph type="body" sz="quarter" idx="25" hasCustomPrompt="1"/>
          </p:nvPr>
        </p:nvSpPr>
        <p:spPr>
          <a:xfrm>
            <a:off x="1981200" y="4944374"/>
            <a:ext cx="6705600" cy="457200"/>
          </a:xfrm>
        </p:spPr>
        <p:txBody>
          <a:bodyPr anchor="t">
            <a:noAutofit/>
          </a:bodyPr>
          <a:lstStyle>
            <a:lvl1pPr marL="0" indent="0">
              <a:buNone/>
              <a:defRPr sz="1200" baseline="0">
                <a:solidFill>
                  <a:srgbClr val="37A09C"/>
                </a:solidFill>
                <a:latin typeface="Cambria" panose="02040503050406030204" pitchFamily="18"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Title | Location | Phone | Email</a:t>
            </a:r>
          </a:p>
        </p:txBody>
      </p:sp>
      <p:sp>
        <p:nvSpPr>
          <p:cNvPr id="26" name="Text Placeholder 8"/>
          <p:cNvSpPr>
            <a:spLocks noGrp="1"/>
          </p:cNvSpPr>
          <p:nvPr>
            <p:ph type="body" sz="quarter" idx="26" hasCustomPrompt="1"/>
          </p:nvPr>
        </p:nvSpPr>
        <p:spPr>
          <a:xfrm>
            <a:off x="1981200" y="5401574"/>
            <a:ext cx="6705600" cy="762000"/>
          </a:xfrm>
        </p:spPr>
        <p:txBody>
          <a:bodyPr anchor="t">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here to add description</a:t>
            </a:r>
          </a:p>
        </p:txBody>
      </p:sp>
      <p:cxnSp>
        <p:nvCxnSpPr>
          <p:cNvPr id="27" name="Straight Connector 26"/>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8"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29" name="TextBox 28"/>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1572158462"/>
      </p:ext>
    </p:extLst>
  </p:cSld>
  <p:clrMapOvr>
    <a:masterClrMapping/>
  </p:clrMapOvr>
  <p:transition/>
  <p:timing/>
  <p:hf hdr="0" ftr="0" dt="0"/>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ummary Profile Two">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hasCustomPrompt="1"/>
          </p:nvPr>
        </p:nvSpPr>
        <p:spPr>
          <a:xfrm>
            <a:off x="1981200" y="1600200"/>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LAWYER NAME</a:t>
            </a:r>
          </a:p>
        </p:txBody>
      </p:sp>
      <p:sp>
        <p:nvSpPr>
          <p:cNvPr id="12" name="Picture Placeholder 11"/>
          <p:cNvSpPr>
            <a:spLocks noGrp="1"/>
          </p:cNvSpPr>
          <p:nvPr>
            <p:ph type="pic" sz="quarter" idx="16" hasCustomPrompt="1"/>
          </p:nvPr>
        </p:nvSpPr>
        <p:spPr>
          <a:xfrm>
            <a:off x="457200" y="1600200"/>
            <a:ext cx="1371600" cy="1371600"/>
          </a:xfrm>
          <a:ln w="6350">
            <a:solidFill>
              <a:schemeClr val="bg1">
                <a:lumMod val="75000"/>
              </a:schemeClr>
            </a:solidFill>
          </a:ln>
        </p:spPr>
        <p:txBody>
          <a:bodyPr/>
          <a:lstStyle>
            <a:lvl1pPr marL="0" indent="0">
              <a:buNone/>
              <a:defRPr sz="2000"/>
            </a:lvl1pPr>
          </a:lstStyle>
          <a:p>
            <a:r>
              <a:rPr lang="en-US"/>
              <a:t>Click to add photo</a:t>
            </a:r>
          </a:p>
        </p:txBody>
      </p:sp>
      <p:cxnSp>
        <p:nvCxnSpPr>
          <p:cNvPr id="17" name="Straight Connector 16"/>
          <p:cNvCxnSpPr/>
          <p:nvPr userDrawn="1"/>
        </p:nvCxnSpPr>
        <p:spPr>
          <a:xfrm>
            <a:off x="457200" y="2971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14" name="Picture Placeholder 11"/>
          <p:cNvSpPr>
            <a:spLocks noGrp="1"/>
          </p:cNvSpPr>
          <p:nvPr>
            <p:ph type="pic" sz="quarter" idx="17" hasCustomPrompt="1"/>
          </p:nvPr>
        </p:nvSpPr>
        <p:spPr>
          <a:xfrm>
            <a:off x="457200" y="3124200"/>
            <a:ext cx="1371600" cy="1371600"/>
          </a:xfrm>
          <a:ln w="6350">
            <a:solidFill>
              <a:schemeClr val="bg1">
                <a:lumMod val="75000"/>
              </a:schemeClr>
            </a:solidFill>
          </a:ln>
        </p:spPr>
        <p:txBody>
          <a:bodyPr/>
          <a:lstStyle>
            <a:lvl1pPr marL="0" indent="0">
              <a:buNone/>
              <a:defRPr sz="2000"/>
            </a:lvl1pPr>
          </a:lstStyle>
          <a:p>
            <a:r>
              <a:rPr lang="en-US"/>
              <a:t>Click to add photo</a:t>
            </a:r>
          </a:p>
        </p:txBody>
      </p:sp>
      <p:cxnSp>
        <p:nvCxnSpPr>
          <p:cNvPr id="15" name="Straight Connector 14"/>
          <p:cNvCxnSpPr/>
          <p:nvPr userDrawn="1"/>
        </p:nvCxnSpPr>
        <p:spPr>
          <a:xfrm>
            <a:off x="457200" y="4495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19" name="Text Placeholder 8"/>
          <p:cNvSpPr>
            <a:spLocks noGrp="1"/>
          </p:cNvSpPr>
          <p:nvPr>
            <p:ph type="body" sz="quarter" idx="19" hasCustomPrompt="1"/>
          </p:nvPr>
        </p:nvSpPr>
        <p:spPr>
          <a:xfrm>
            <a:off x="1981200" y="1880556"/>
            <a:ext cx="6705600" cy="457200"/>
          </a:xfrm>
        </p:spPr>
        <p:txBody>
          <a:bodyPr anchor="t">
            <a:noAutofit/>
          </a:bodyPr>
          <a:lstStyle>
            <a:lvl1pPr marL="0" indent="0">
              <a:buNone/>
              <a:defRPr sz="1200" baseline="0">
                <a:solidFill>
                  <a:srgbClr val="37A09C"/>
                </a:solidFill>
                <a:latin typeface="Cambria" panose="02040503050406030204" pitchFamily="18"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Title | Location | Phone | Email </a:t>
            </a:r>
          </a:p>
        </p:txBody>
      </p:sp>
      <p:sp>
        <p:nvSpPr>
          <p:cNvPr id="20" name="Text Placeholder 8"/>
          <p:cNvSpPr>
            <a:spLocks noGrp="1"/>
          </p:cNvSpPr>
          <p:nvPr>
            <p:ph type="body" sz="quarter" idx="20" hasCustomPrompt="1"/>
          </p:nvPr>
        </p:nvSpPr>
        <p:spPr>
          <a:xfrm>
            <a:off x="1981200" y="2337756"/>
            <a:ext cx="6705600" cy="762000"/>
          </a:xfrm>
        </p:spPr>
        <p:txBody>
          <a:bodyPr anchor="t">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here to add description</a:t>
            </a:r>
          </a:p>
        </p:txBody>
      </p:sp>
      <p:sp>
        <p:nvSpPr>
          <p:cNvPr id="21" name="Text Placeholder 8"/>
          <p:cNvSpPr>
            <a:spLocks noGrp="1"/>
          </p:cNvSpPr>
          <p:nvPr>
            <p:ph type="body" sz="quarter" idx="21" hasCustomPrompt="1"/>
          </p:nvPr>
        </p:nvSpPr>
        <p:spPr>
          <a:xfrm>
            <a:off x="1981200" y="3141452"/>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LAWYER NAME</a:t>
            </a:r>
          </a:p>
        </p:txBody>
      </p:sp>
      <p:sp>
        <p:nvSpPr>
          <p:cNvPr id="22" name="Text Placeholder 8"/>
          <p:cNvSpPr>
            <a:spLocks noGrp="1"/>
          </p:cNvSpPr>
          <p:nvPr>
            <p:ph type="body" sz="quarter" idx="22" hasCustomPrompt="1"/>
          </p:nvPr>
        </p:nvSpPr>
        <p:spPr>
          <a:xfrm>
            <a:off x="1981200" y="3420374"/>
            <a:ext cx="6705600" cy="457200"/>
          </a:xfrm>
        </p:spPr>
        <p:txBody>
          <a:bodyPr anchor="t">
            <a:noAutofit/>
          </a:bodyPr>
          <a:lstStyle>
            <a:lvl1pPr marL="0" indent="0">
              <a:buNone/>
              <a:defRPr sz="1200" baseline="0">
                <a:solidFill>
                  <a:srgbClr val="37A09C"/>
                </a:solidFill>
                <a:latin typeface="Cambria" panose="02040503050406030204" pitchFamily="18"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Title | Location | Phone | Email</a:t>
            </a:r>
          </a:p>
        </p:txBody>
      </p:sp>
      <p:sp>
        <p:nvSpPr>
          <p:cNvPr id="23" name="Text Placeholder 8"/>
          <p:cNvSpPr>
            <a:spLocks noGrp="1"/>
          </p:cNvSpPr>
          <p:nvPr>
            <p:ph type="body" sz="quarter" idx="23" hasCustomPrompt="1"/>
          </p:nvPr>
        </p:nvSpPr>
        <p:spPr>
          <a:xfrm>
            <a:off x="1981200" y="3877574"/>
            <a:ext cx="6705600" cy="762000"/>
          </a:xfrm>
        </p:spPr>
        <p:txBody>
          <a:bodyPr anchor="t">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here to add description</a:t>
            </a:r>
          </a:p>
        </p:txBody>
      </p:sp>
      <p:cxnSp>
        <p:nvCxnSpPr>
          <p:cNvPr id="16" name="Straight Connector 15"/>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24" name="TextBox 23"/>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3069204093"/>
      </p:ext>
    </p:extLst>
  </p:cSld>
  <p:clrMapOvr>
    <a:masterClrMapping/>
  </p:clrMapOvr>
  <p:transition/>
  <p:timing/>
  <p:hf hdr="0" ftr="0" dt="0"/>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able of Contents - 4">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Table of Contents</a:t>
            </a:r>
          </a:p>
        </p:txBody>
      </p:sp>
      <p:sp>
        <p:nvSpPr>
          <p:cNvPr id="8" name="Text Placeholder 7"/>
          <p:cNvSpPr>
            <a:spLocks noGrp="1"/>
          </p:cNvSpPr>
          <p:nvPr>
            <p:ph type="body" sz="quarter" idx="13"/>
          </p:nvPr>
        </p:nvSpPr>
        <p:spPr>
          <a:xfrm>
            <a:off x="1828800" y="16764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Edit Master text styles</a:t>
            </a:r>
          </a:p>
        </p:txBody>
      </p:sp>
      <p:sp>
        <p:nvSpPr>
          <p:cNvPr id="9" name="Text Placeholder 7"/>
          <p:cNvSpPr>
            <a:spLocks noGrp="1"/>
          </p:cNvSpPr>
          <p:nvPr>
            <p:ph type="body" sz="quarter" idx="14"/>
          </p:nvPr>
        </p:nvSpPr>
        <p:spPr>
          <a:xfrm>
            <a:off x="1828800" y="28956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Edit Master text styles</a:t>
            </a:r>
          </a:p>
        </p:txBody>
      </p:sp>
      <p:sp>
        <p:nvSpPr>
          <p:cNvPr id="10" name="Text Placeholder 7"/>
          <p:cNvSpPr>
            <a:spLocks noGrp="1"/>
          </p:cNvSpPr>
          <p:nvPr>
            <p:ph type="body" sz="quarter" idx="15"/>
          </p:nvPr>
        </p:nvSpPr>
        <p:spPr>
          <a:xfrm>
            <a:off x="1828800" y="41148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Edit Master text styles</a:t>
            </a:r>
          </a:p>
        </p:txBody>
      </p:sp>
      <p:sp>
        <p:nvSpPr>
          <p:cNvPr id="11" name="Text Placeholder 7"/>
          <p:cNvSpPr>
            <a:spLocks noGrp="1"/>
          </p:cNvSpPr>
          <p:nvPr>
            <p:ph type="body" sz="quarter" idx="16" hasCustomPrompt="1"/>
          </p:nvPr>
        </p:nvSpPr>
        <p:spPr>
          <a:xfrm>
            <a:off x="1828800" y="13716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Heading 1</a:t>
            </a:r>
          </a:p>
        </p:txBody>
      </p:sp>
      <p:sp>
        <p:nvSpPr>
          <p:cNvPr id="12" name="Text Placeholder 7"/>
          <p:cNvSpPr>
            <a:spLocks noGrp="1"/>
          </p:cNvSpPr>
          <p:nvPr>
            <p:ph type="body" sz="quarter" idx="17" hasCustomPrompt="1"/>
          </p:nvPr>
        </p:nvSpPr>
        <p:spPr>
          <a:xfrm>
            <a:off x="1828800" y="25908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Heading 2</a:t>
            </a:r>
          </a:p>
        </p:txBody>
      </p:sp>
      <p:sp>
        <p:nvSpPr>
          <p:cNvPr id="13" name="Text Placeholder 7"/>
          <p:cNvSpPr>
            <a:spLocks noGrp="1"/>
          </p:cNvSpPr>
          <p:nvPr>
            <p:ph type="body" sz="quarter" idx="18" hasCustomPrompt="1"/>
          </p:nvPr>
        </p:nvSpPr>
        <p:spPr>
          <a:xfrm>
            <a:off x="1828800" y="3810000"/>
            <a:ext cx="6858000" cy="304800"/>
          </a:xfrm>
        </p:spPr>
        <p:txBody>
          <a:bodyPr/>
          <a:lstStyle>
            <a:lvl1pPr marL="0" inden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Heading 3</a:t>
            </a:r>
          </a:p>
        </p:txBody>
      </p:sp>
      <p:sp>
        <p:nvSpPr>
          <p:cNvPr id="14" name="Text Placeholder 7"/>
          <p:cNvSpPr>
            <a:spLocks noGrp="1"/>
          </p:cNvSpPr>
          <p:nvPr>
            <p:ph type="body" sz="quarter" idx="19"/>
          </p:nvPr>
        </p:nvSpPr>
        <p:spPr>
          <a:xfrm>
            <a:off x="1828800" y="53340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Edit Master text styles</a:t>
            </a:r>
          </a:p>
        </p:txBody>
      </p:sp>
      <p:sp>
        <p:nvSpPr>
          <p:cNvPr id="15" name="Text Placeholder 7"/>
          <p:cNvSpPr>
            <a:spLocks noGrp="1"/>
          </p:cNvSpPr>
          <p:nvPr>
            <p:ph type="body" sz="quarter" idx="20" hasCustomPrompt="1"/>
          </p:nvPr>
        </p:nvSpPr>
        <p:spPr>
          <a:xfrm>
            <a:off x="1828800" y="5029200"/>
            <a:ext cx="6858000" cy="304800"/>
          </a:xfrm>
        </p:spPr>
        <p:txBody>
          <a:bodyPr/>
          <a:lstStyle>
            <a:lvl1pPr marL="0" inden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Heading 4</a:t>
            </a:r>
          </a:p>
        </p:txBody>
      </p:sp>
      <p:sp>
        <p:nvSpPr>
          <p:cNvPr id="16" name="Text Placeholder 7"/>
          <p:cNvSpPr>
            <a:spLocks noGrp="1"/>
          </p:cNvSpPr>
          <p:nvPr>
            <p:ph type="body" sz="quarter" idx="21" hasCustomPrompt="1"/>
          </p:nvPr>
        </p:nvSpPr>
        <p:spPr>
          <a:xfrm>
            <a:off x="762000" y="13716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01</a:t>
            </a:r>
          </a:p>
        </p:txBody>
      </p:sp>
      <p:sp>
        <p:nvSpPr>
          <p:cNvPr id="17" name="Text Placeholder 7"/>
          <p:cNvSpPr>
            <a:spLocks noGrp="1"/>
          </p:cNvSpPr>
          <p:nvPr>
            <p:ph type="body" sz="quarter" idx="22" hasCustomPrompt="1"/>
          </p:nvPr>
        </p:nvSpPr>
        <p:spPr>
          <a:xfrm>
            <a:off x="762000" y="25908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02</a:t>
            </a:r>
          </a:p>
        </p:txBody>
      </p:sp>
      <p:sp>
        <p:nvSpPr>
          <p:cNvPr id="18" name="Text Placeholder 7"/>
          <p:cNvSpPr>
            <a:spLocks noGrp="1"/>
          </p:cNvSpPr>
          <p:nvPr>
            <p:ph type="body" sz="quarter" idx="23" hasCustomPrompt="1"/>
          </p:nvPr>
        </p:nvSpPr>
        <p:spPr>
          <a:xfrm>
            <a:off x="762000" y="38100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03</a:t>
            </a:r>
          </a:p>
        </p:txBody>
      </p:sp>
      <p:sp>
        <p:nvSpPr>
          <p:cNvPr id="19" name="Text Placeholder 7"/>
          <p:cNvSpPr>
            <a:spLocks noGrp="1"/>
          </p:cNvSpPr>
          <p:nvPr>
            <p:ph type="body" sz="quarter" idx="24" hasCustomPrompt="1"/>
          </p:nvPr>
        </p:nvSpPr>
        <p:spPr>
          <a:xfrm>
            <a:off x="762000" y="50292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04</a:t>
            </a:r>
          </a:p>
        </p:txBody>
      </p:sp>
      <p:cxnSp>
        <p:nvCxnSpPr>
          <p:cNvPr id="21" name="Straight Connector 20"/>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20" name="TextBox 19"/>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2745628088"/>
      </p:ext>
    </p:extLst>
  </p:cSld>
  <p:clrMapOvr>
    <a:masterClrMapping/>
  </p:clrMapOvr>
  <p:transition/>
  <p:timing/>
  <p:hf hdr="0" ftr="0" dt="0"/>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ummary Profile One">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hasCustomPrompt="1"/>
          </p:nvPr>
        </p:nvSpPr>
        <p:spPr>
          <a:xfrm>
            <a:off x="1981200" y="1600200"/>
            <a:ext cx="6705600" cy="274320"/>
          </a:xfrm>
        </p:spPr>
        <p:txBody>
          <a:bodyPr anchor="b">
            <a:noAutofit/>
          </a:bodyPr>
          <a:lstStyle>
            <a:lvl1pPr marL="0" indent="0">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LAWYER NAME</a:t>
            </a:r>
          </a:p>
        </p:txBody>
      </p:sp>
      <p:sp>
        <p:nvSpPr>
          <p:cNvPr id="12" name="Picture Placeholder 11"/>
          <p:cNvSpPr>
            <a:spLocks noGrp="1"/>
          </p:cNvSpPr>
          <p:nvPr>
            <p:ph type="pic" sz="quarter" idx="16" hasCustomPrompt="1"/>
          </p:nvPr>
        </p:nvSpPr>
        <p:spPr>
          <a:xfrm>
            <a:off x="457200" y="1600200"/>
            <a:ext cx="1371600" cy="1371600"/>
          </a:xfrm>
          <a:ln w="6350">
            <a:solidFill>
              <a:schemeClr val="bg1">
                <a:lumMod val="75000"/>
              </a:schemeClr>
            </a:solidFill>
          </a:ln>
        </p:spPr>
        <p:txBody>
          <a:bodyPr/>
          <a:lstStyle>
            <a:lvl1pPr marL="0" indent="0">
              <a:buNone/>
              <a:defRPr sz="2000"/>
            </a:lvl1pPr>
          </a:lstStyle>
          <a:p>
            <a:r>
              <a:rPr lang="en-US"/>
              <a:t>Click to add photo</a:t>
            </a:r>
          </a:p>
        </p:txBody>
      </p:sp>
      <p:cxnSp>
        <p:nvCxnSpPr>
          <p:cNvPr id="17" name="Straight Connector 16"/>
          <p:cNvCxnSpPr/>
          <p:nvPr userDrawn="1"/>
        </p:nvCxnSpPr>
        <p:spPr>
          <a:xfrm>
            <a:off x="457200" y="2971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19" name="Text Placeholder 8"/>
          <p:cNvSpPr>
            <a:spLocks noGrp="1"/>
          </p:cNvSpPr>
          <p:nvPr>
            <p:ph type="body" sz="quarter" idx="19" hasCustomPrompt="1"/>
          </p:nvPr>
        </p:nvSpPr>
        <p:spPr>
          <a:xfrm>
            <a:off x="1981200" y="1879122"/>
            <a:ext cx="6705600" cy="457200"/>
          </a:xfrm>
        </p:spPr>
        <p:txBody>
          <a:bodyPr anchor="t">
            <a:noAutofit/>
          </a:bodyPr>
          <a:lstStyle>
            <a:lvl1pPr marL="0" indent="0">
              <a:buNone/>
              <a:defRPr sz="1200" baseline="0">
                <a:solidFill>
                  <a:srgbClr val="37A09C"/>
                </a:solidFill>
                <a:latin typeface="Cambria" panose="02040503050406030204" pitchFamily="18"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Title | Location | Phone | Email </a:t>
            </a:r>
          </a:p>
        </p:txBody>
      </p:sp>
      <p:sp>
        <p:nvSpPr>
          <p:cNvPr id="20" name="Text Placeholder 8"/>
          <p:cNvSpPr>
            <a:spLocks noGrp="1"/>
          </p:cNvSpPr>
          <p:nvPr>
            <p:ph type="body" sz="quarter" idx="20" hasCustomPrompt="1"/>
          </p:nvPr>
        </p:nvSpPr>
        <p:spPr>
          <a:xfrm>
            <a:off x="1981200" y="2336322"/>
            <a:ext cx="6705600" cy="762000"/>
          </a:xfrm>
        </p:spPr>
        <p:txBody>
          <a:bodyPr anchor="t">
            <a:noAutofit/>
          </a:bodyPr>
          <a:lstStyle>
            <a:lvl1pPr marL="0" indent="0">
              <a:buNone/>
              <a:defRPr sz="1100" baseline="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2000"/>
            </a:lvl2pPr>
            <a:lvl3pPr marL="914377" indent="0">
              <a:buNone/>
              <a:defRPr sz="1800"/>
            </a:lvl3pPr>
            <a:lvl4pPr marL="1371566" indent="0">
              <a:buNone/>
              <a:defRPr sz="1600"/>
            </a:lvl4pPr>
            <a:lvl5pPr marL="1828754" indent="0">
              <a:buNone/>
              <a:defRPr sz="1600"/>
            </a:lvl5pPr>
          </a:lstStyle>
          <a:p>
            <a:pPr lvl="0"/>
            <a:r>
              <a:rPr lang="en-US"/>
              <a:t>Click here to add description</a:t>
            </a:r>
          </a:p>
        </p:txBody>
      </p:sp>
      <p:cxnSp>
        <p:nvCxnSpPr>
          <p:cNvPr id="11" name="Straight Connector 10"/>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4" name="TextBox 13"/>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3957520657"/>
      </p:ext>
    </p:extLst>
  </p:cSld>
  <p:clrMapOvr>
    <a:masterClrMapping/>
  </p:clrMapOvr>
  <p:transition/>
  <p:timing/>
  <p:hf hdr="0" ftr="0" dt="0"/>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6"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5" name="TextBox 4"/>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592306155"/>
      </p:ext>
    </p:extLst>
  </p:cSld>
  <p:clrMapOvr>
    <a:masterClrMapping/>
  </p:clrMapOvr>
  <p:transition/>
  <p:timing/>
  <p:hf hdr="0" ftr="0" dt="0"/>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2" y="273050"/>
            <a:ext cx="3008313" cy="1162050"/>
          </a:xfrm>
        </p:spPr>
        <p:txBody>
          <a:bodyPr anchor="b"/>
          <a:lstStyle>
            <a:lvl1pPr algn="l">
              <a:defRPr sz="2000" b="0">
                <a:solidFill>
                  <a:srgbClr val="37A09C"/>
                </a:solidFill>
              </a:defRPr>
            </a:lvl1pPr>
          </a:lstStyle>
          <a:p>
            <a:r>
              <a:rPr lang="en-US"/>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Segoe UI" panose="020b0502040204020203" pitchFamily="34" charset="0"/>
                <a:ea typeface="Segoe UI" panose="020b0502040204020203" pitchFamily="34" charset="0"/>
                <a:cs typeface="Segoe UI" panose="020b0502040204020203" pitchFamily="34" charset="0"/>
              </a:defRPr>
            </a:lvl2pPr>
            <a:lvl3pPr>
              <a:defRPr sz="1400">
                <a:latin typeface="Segoe UI" panose="020b0502040204020203" pitchFamily="34" charset="0"/>
                <a:ea typeface="Segoe UI" panose="020b0502040204020203" pitchFamily="34" charset="0"/>
                <a:cs typeface="Segoe UI" panose="020b0502040204020203" pitchFamily="34" charset="0"/>
              </a:defRPr>
            </a:lvl3pPr>
            <a:lvl4pPr>
              <a:defRPr sz="1200">
                <a:latin typeface="Segoe UI" panose="020b0502040204020203" pitchFamily="34" charset="0"/>
                <a:ea typeface="Segoe UI" panose="020b0502040204020203" pitchFamily="34" charset="0"/>
                <a:cs typeface="Segoe UI" panose="020b0502040204020203" pitchFamily="34" charset="0"/>
              </a:defRPr>
            </a:lvl4pPr>
            <a:lvl5pPr>
              <a:defRPr sz="12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9"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8" name="TextBox 7"/>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1967095161"/>
      </p:ext>
    </p:extLst>
  </p:cSld>
  <p:clrMapOvr>
    <a:masterClrMapping/>
  </p:clrMapOvr>
  <p:transition/>
  <p:timing/>
  <p:hf hdr="0" ftr="0" dt="0"/>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37A09C"/>
                </a:solidFill>
              </a:defRPr>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spcBef>
                <a:spcPts val="768"/>
              </a:spcBef>
              <a:buNone/>
              <a:defRPr sz="18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8" name="TextBox 7"/>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9483431"/>
      </p:ext>
    </p:extLst>
  </p:cSld>
  <p:clrMapOvr>
    <a:masterClrMapping/>
  </p:clrMapOvr>
  <p:transition/>
  <p:timing/>
  <p:hf hdr="0" ftr="0" dt="0"/>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ack Cover">
    <p:spTree>
      <p:nvGrpSpPr>
        <p:cNvPr id="1" name=""/>
        <p:cNvGrpSpPr/>
        <p:nvPr/>
      </p:nvGrpSpPr>
      <p:grpSpPr>
        <a:xfrm>
          <a:off x="0" y="0"/>
          <a:ext cx="0" cy="0"/>
        </a:xfrm>
      </p:grpSpPr>
      <p:sp>
        <p:nvSpPr>
          <p:cNvPr id="6" name="Rectangle 5"/>
          <p:cNvSpPr/>
          <p:nvPr userDrawn="1"/>
        </p:nvSpPr>
        <p:spPr>
          <a:xfrm>
            <a:off x="219366" y="207822"/>
            <a:ext cx="8705272" cy="6442363"/>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cxnSp>
        <p:nvCxnSpPr>
          <p:cNvPr id="8" name="Straight Connector 7"/>
          <p:cNvCxnSpPr/>
          <p:nvPr userDrawn="1"/>
        </p:nvCxnSpPr>
        <p:spPr>
          <a:xfrm>
            <a:off x="1066800" y="5384044"/>
            <a:ext cx="5486400" cy="0"/>
          </a:xfrm>
          <a:prstGeom prst="line">
            <a:avLst/>
          </a:prstGeom>
          <a:ln w="952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990600" y="1402085"/>
            <a:ext cx="7772400" cy="4739759"/>
          </a:xfrm>
          <a:prstGeom prst="rect">
            <a:avLst/>
          </a:prstGeom>
          <a:noFill/>
        </p:spPr>
        <p:txBody>
          <a:bodyPr wrap="square" rtlCol="0">
            <a:spAutoFit/>
          </a:bodyPr>
          <a:lstStyle/>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AUSTIN  </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BEIJING</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BRUSSELS</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DALLAS</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DUBAI</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HONG KONG</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HOUSTON</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LONDON </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MOSCOW</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NEW YORK </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PALO ALTO</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RIYADH</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SAN</a:t>
            </a:r>
            <a:r>
              <a:rPr lang="en-US" sz="900" baseline="0">
                <a:solidFill>
                  <a:srgbClr val="FFFFFF"/>
                </a:solidFill>
                <a:latin typeface="Segoe UI" panose="020b0502040204020203" pitchFamily="34" charset="0"/>
                <a:ea typeface="Segoe UI" panose="020b0502040204020203" pitchFamily="34" charset="0"/>
                <a:cs typeface="Segoe UI" panose="020b0502040204020203" pitchFamily="34" charset="0"/>
              </a:rPr>
              <a:t> FRANCISCO</a:t>
            </a: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WASHINGTON</a:t>
            </a:r>
          </a:p>
          <a:p>
            <a:pPr>
              <a:spcAft>
                <a:spcPts val="600"/>
              </a:spcAft>
            </a:pPr>
            <a:endParaRPr lang="en-US" sz="900">
              <a:solidFill>
                <a:srgbClr val="FFFFFF"/>
              </a:solidFill>
              <a:latin typeface="Segoe UI" panose="020b0502040204020203" pitchFamily="34" charset="0"/>
              <a:ea typeface="Segoe UI" panose="020b0502040204020203" pitchFamily="34" charset="0"/>
              <a:cs typeface="Segoe UI" panose="020b0502040204020203" pitchFamily="34" charset="0"/>
            </a:endParaRPr>
          </a:p>
          <a:p>
            <a:pPr>
              <a:spcAft>
                <a:spcPts val="600"/>
              </a:spcAft>
            </a:pPr>
            <a:endParaRPr lang="en-US" sz="900">
              <a:solidFill>
                <a:srgbClr val="FFFFFF"/>
              </a:solidFill>
              <a:latin typeface="Segoe UI" panose="020b0502040204020203" pitchFamily="34" charset="0"/>
              <a:ea typeface="Segoe UI" panose="020b0502040204020203" pitchFamily="34" charset="0"/>
              <a:cs typeface="Segoe UI" panose="020b0502040204020203" pitchFamily="34" charset="0"/>
            </a:endParaRPr>
          </a:p>
          <a:p>
            <a:pPr>
              <a:spcAft>
                <a:spcPts val="600"/>
              </a:spcAft>
            </a:pPr>
            <a:endParaRPr lang="en-US" sz="900">
              <a:solidFill>
                <a:srgbClr val="FFFFFF"/>
              </a:solidFill>
              <a:latin typeface="Segoe UI" panose="020b0502040204020203" pitchFamily="34" charset="0"/>
              <a:ea typeface="Segoe UI" panose="020b0502040204020203" pitchFamily="34" charset="0"/>
              <a:cs typeface="Segoe UI" panose="020b0502040204020203" pitchFamily="34" charset="0"/>
            </a:endParaRPr>
          </a:p>
          <a:p>
            <a:pPr>
              <a:spcAft>
                <a:spcPts val="600"/>
              </a:spcAft>
            </a:pPr>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bakerbotts.com</a:t>
            </a:r>
          </a:p>
          <a:p>
            <a:pPr>
              <a:spcAft>
                <a:spcPts val="600"/>
              </a:spcAft>
            </a:pPr>
            <a:endParaRPr lang="en-US" sz="900">
              <a:solidFill>
                <a:srgbClr val="FFFFFF"/>
              </a:solidFill>
              <a:latin typeface="Segoe UI" panose="020b0502040204020203" pitchFamily="34" charset="0"/>
              <a:ea typeface="Segoe UI" panose="020b0502040204020203" pitchFamily="34" charset="0"/>
              <a:cs typeface="Segoe UI" panose="020b0502040204020203" pitchFamily="34" charset="0"/>
            </a:endParaRPr>
          </a:p>
          <a:p>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©Baker Botts L.L.P., 2019. Unauthorized use and/or duplication of this material without express and written</a:t>
            </a:r>
          </a:p>
          <a:p>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permission from Baker Botts L.L.P. is strictly prohibited. Excerpts and links may be used, provided that full and</a:t>
            </a:r>
          </a:p>
          <a:p>
            <a:r>
              <a:rPr lang="en-US" sz="900">
                <a:solidFill>
                  <a:srgbClr val="FFFFFF"/>
                </a:solidFill>
                <a:latin typeface="Segoe UI" panose="020b0502040204020203" pitchFamily="34" charset="0"/>
                <a:ea typeface="Segoe UI" panose="020b0502040204020203" pitchFamily="34" charset="0"/>
                <a:cs typeface="Segoe UI" panose="020b0502040204020203" pitchFamily="34" charset="0"/>
              </a:rPr>
              <a:t>clear credit is given with appropriate and specific direction to the original content.</a:t>
            </a:r>
          </a:p>
          <a:p>
            <a:endParaRPr lang="en-US" sz="90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0888454"/>
      </p:ext>
    </p:extLst>
  </p:cSld>
  <p:clrMapOvr>
    <a:masterClrMapping/>
  </p:clrMapOvr>
  <p:transition/>
  <p:timing/>
  <p:hf hdr="0" ftr="0" dt="0"/>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Alt1">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0"/>
            <a:ext cx="9144000" cy="5393644"/>
          </a:xfrm>
          <a:prstGeom prst="rect">
            <a:avLst/>
          </a:prstGeom>
        </p:spPr>
      </p:pic>
      <p:sp>
        <p:nvSpPr>
          <p:cNvPr id="10" name="Rectangle 9"/>
          <p:cNvSpPr/>
          <p:nvPr userDrawn="1"/>
        </p:nvSpPr>
        <p:spPr>
          <a:xfrm>
            <a:off x="2798158" y="2112819"/>
            <a:ext cx="6095999" cy="1881908"/>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768367" y="3900632"/>
            <a:ext cx="6126480" cy="94095"/>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Presenter Name | Date</a:t>
            </a:r>
          </a:p>
        </p:txBody>
      </p:sp>
      <p:pic>
        <p:nvPicPr>
          <p:cNvPr id="7" name="Picture 6" descr="BB_Logo_Square_RGB-NoLL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sp>
        <p:nvSpPr>
          <p:cNvPr id="11" name="Title 1"/>
          <p:cNvSpPr>
            <a:spLocks noGrp="1"/>
          </p:cNvSpPr>
          <p:nvPr>
            <p:ph type="ctrTitle" hasCustomPrompt="1"/>
          </p:nvPr>
        </p:nvSpPr>
        <p:spPr>
          <a:xfrm>
            <a:off x="3048000" y="2112822"/>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Add Title</a:t>
            </a:r>
          </a:p>
        </p:txBody>
      </p:sp>
      <p:sp>
        <p:nvSpPr>
          <p:cNvPr id="14" name="TextBox 13"/>
          <p:cNvSpPr txBox="1"/>
          <p:nvPr userDrawn="1"/>
        </p:nvSpPr>
        <p:spPr>
          <a:xfrm>
            <a:off x="457200" y="6248404"/>
            <a:ext cx="3657600" cy="507831"/>
          </a:xfrm>
          <a:prstGeom prst="rect">
            <a:avLst/>
          </a:prstGeom>
          <a:noFill/>
        </p:spPr>
        <p:txBody>
          <a:bodyPr wrap="square" rtlCol="0">
            <a:spAutoFit/>
          </a:bodyPr>
          <a:lstStyle/>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CONFIDENTIAL</a:t>
            </a:r>
          </a:p>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 Copyright Baker Botts 2019. All Rights Reserved.</a:t>
            </a:r>
          </a:p>
          <a:p>
            <a:pPr marL="0" marR="0" lvl="0" indent="0" algn="l" defTabSz="914377"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orbel"/>
            </a:endParaRPr>
          </a:p>
        </p:txBody>
      </p:sp>
      <p:sp>
        <p:nvSpPr>
          <p:cNvPr id="13" name="Rectangle 12"/>
          <p:cNvSpPr/>
          <p:nvPr userDrawn="1"/>
        </p:nvSpPr>
        <p:spPr>
          <a:xfrm>
            <a:off x="1883882"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34296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Alt2">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0"/>
            <a:ext cx="9144000" cy="5394960"/>
          </a:xfrm>
          <a:prstGeom prst="rect">
            <a:avLst/>
          </a:prstGeom>
        </p:spPr>
      </p:pic>
      <p:sp>
        <p:nvSpPr>
          <p:cNvPr id="10" name="Rectangle 9"/>
          <p:cNvSpPr/>
          <p:nvPr userDrawn="1"/>
        </p:nvSpPr>
        <p:spPr>
          <a:xfrm>
            <a:off x="2798158" y="2112819"/>
            <a:ext cx="6095999" cy="1881908"/>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768367" y="3900632"/>
            <a:ext cx="6126480" cy="94095"/>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Presenter Name | Date</a:t>
            </a:r>
          </a:p>
        </p:txBody>
      </p:sp>
      <p:pic>
        <p:nvPicPr>
          <p:cNvPr id="7" name="Picture 6" descr="BB_Logo_Square_RGB-NoLL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sp>
        <p:nvSpPr>
          <p:cNvPr id="11" name="Title 1"/>
          <p:cNvSpPr>
            <a:spLocks noGrp="1"/>
          </p:cNvSpPr>
          <p:nvPr>
            <p:ph type="ctrTitle" hasCustomPrompt="1"/>
          </p:nvPr>
        </p:nvSpPr>
        <p:spPr>
          <a:xfrm>
            <a:off x="3048000" y="2112822"/>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Add Title</a:t>
            </a:r>
          </a:p>
        </p:txBody>
      </p:sp>
      <p:sp>
        <p:nvSpPr>
          <p:cNvPr id="14" name="TextBox 13"/>
          <p:cNvSpPr txBox="1"/>
          <p:nvPr userDrawn="1"/>
        </p:nvSpPr>
        <p:spPr>
          <a:xfrm>
            <a:off x="457200" y="6248404"/>
            <a:ext cx="3657600" cy="507831"/>
          </a:xfrm>
          <a:prstGeom prst="rect">
            <a:avLst/>
          </a:prstGeom>
          <a:noFill/>
        </p:spPr>
        <p:txBody>
          <a:bodyPr wrap="square" rtlCol="0">
            <a:spAutoFit/>
          </a:bodyPr>
          <a:lstStyle/>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CONFIDENTIAL</a:t>
            </a:r>
          </a:p>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 Copyright Baker Botts 2019. All Rights Reserved.</a:t>
            </a:r>
          </a:p>
          <a:p>
            <a:pPr marL="0" marR="0" lvl="0" indent="0" algn="l" defTabSz="914377"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orbel"/>
            </a:endParaRPr>
          </a:p>
        </p:txBody>
      </p:sp>
      <p:sp>
        <p:nvSpPr>
          <p:cNvPr id="13" name="Rectangle 12"/>
          <p:cNvSpPr/>
          <p:nvPr userDrawn="1"/>
        </p:nvSpPr>
        <p:spPr>
          <a:xfrm>
            <a:off x="1883882"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15558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Alt3">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0"/>
            <a:ext cx="9144000" cy="5394960"/>
          </a:xfrm>
          <a:prstGeom prst="rect">
            <a:avLst/>
          </a:prstGeom>
        </p:spPr>
      </p:pic>
      <p:sp>
        <p:nvSpPr>
          <p:cNvPr id="10" name="Rectangle 9"/>
          <p:cNvSpPr/>
          <p:nvPr userDrawn="1"/>
        </p:nvSpPr>
        <p:spPr>
          <a:xfrm>
            <a:off x="2798158" y="2112819"/>
            <a:ext cx="6095999" cy="1881908"/>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768367" y="3900632"/>
            <a:ext cx="6126480" cy="94095"/>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Presenter Name | Date</a:t>
            </a:r>
          </a:p>
        </p:txBody>
      </p:sp>
      <p:pic>
        <p:nvPicPr>
          <p:cNvPr id="7" name="Picture 6" descr="BB_Logo_Square_RGB-NoLL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sp>
        <p:nvSpPr>
          <p:cNvPr id="11" name="Title 1"/>
          <p:cNvSpPr>
            <a:spLocks noGrp="1"/>
          </p:cNvSpPr>
          <p:nvPr>
            <p:ph type="ctrTitle" hasCustomPrompt="1"/>
          </p:nvPr>
        </p:nvSpPr>
        <p:spPr>
          <a:xfrm>
            <a:off x="3048000" y="2112822"/>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Add Title</a:t>
            </a:r>
          </a:p>
        </p:txBody>
      </p:sp>
      <p:sp>
        <p:nvSpPr>
          <p:cNvPr id="14" name="TextBox 13"/>
          <p:cNvSpPr txBox="1"/>
          <p:nvPr userDrawn="1"/>
        </p:nvSpPr>
        <p:spPr>
          <a:xfrm>
            <a:off x="457200" y="6248404"/>
            <a:ext cx="3657600" cy="507831"/>
          </a:xfrm>
          <a:prstGeom prst="rect">
            <a:avLst/>
          </a:prstGeom>
          <a:noFill/>
        </p:spPr>
        <p:txBody>
          <a:bodyPr wrap="square" rtlCol="0">
            <a:spAutoFit/>
          </a:bodyPr>
          <a:lstStyle/>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CONFIDENTIAL </a:t>
            </a:r>
          </a:p>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 Copyright Baker Botts 2019. All Rights Reserved.</a:t>
            </a:r>
          </a:p>
          <a:p>
            <a:pPr marL="0" marR="0" lvl="0" indent="0" algn="l" defTabSz="914377"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orbel"/>
            </a:endParaRPr>
          </a:p>
        </p:txBody>
      </p:sp>
      <p:sp>
        <p:nvSpPr>
          <p:cNvPr id="13" name="Rectangle 12"/>
          <p:cNvSpPr/>
          <p:nvPr userDrawn="1"/>
        </p:nvSpPr>
        <p:spPr>
          <a:xfrm>
            <a:off x="1883882"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26701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Alt4">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0"/>
            <a:ext cx="9144000" cy="5394960"/>
          </a:xfrm>
          <a:prstGeom prst="rect">
            <a:avLst/>
          </a:prstGeom>
        </p:spPr>
      </p:pic>
      <p:sp>
        <p:nvSpPr>
          <p:cNvPr id="10" name="Rectangle 9"/>
          <p:cNvSpPr/>
          <p:nvPr userDrawn="1"/>
        </p:nvSpPr>
        <p:spPr>
          <a:xfrm>
            <a:off x="2798158" y="2112819"/>
            <a:ext cx="6095999" cy="1881908"/>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768367" y="3900632"/>
            <a:ext cx="6126480" cy="94095"/>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048000" y="3048000"/>
            <a:ext cx="5715000" cy="822960"/>
          </a:xfrm>
        </p:spPr>
        <p:txBody>
          <a:bodyPr>
            <a:normAutofit/>
          </a:bodyPr>
          <a:lstStyle>
            <a:lvl1pPr marL="0" indent="0" algn="l">
              <a:buNone/>
              <a:defRPr sz="2200" baseline="0">
                <a:solidFill>
                  <a:schemeClr val="bg1"/>
                </a:solidFill>
                <a:latin typeface="Cambria" panose="02040503050406030204" pitchFamily="18" charset="0"/>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Presenter Name | Date</a:t>
            </a:r>
          </a:p>
        </p:txBody>
      </p:sp>
      <p:pic>
        <p:nvPicPr>
          <p:cNvPr id="7" name="Picture 6" descr="BB_Logo_Square_RGB-NoLL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sp>
        <p:nvSpPr>
          <p:cNvPr id="11" name="Title 1"/>
          <p:cNvSpPr>
            <a:spLocks noGrp="1"/>
          </p:cNvSpPr>
          <p:nvPr>
            <p:ph type="ctrTitle" hasCustomPrompt="1"/>
          </p:nvPr>
        </p:nvSpPr>
        <p:spPr>
          <a:xfrm>
            <a:off x="3048000" y="2112822"/>
            <a:ext cx="5715000" cy="950421"/>
          </a:xfrm>
        </p:spPr>
        <p:txBody>
          <a:bodyPr anchor="b">
            <a:normAutofit/>
          </a:bodyPr>
          <a:lstStyle>
            <a:lvl1pPr algn="l">
              <a:defRPr sz="28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Add Title</a:t>
            </a:r>
          </a:p>
        </p:txBody>
      </p:sp>
      <p:sp>
        <p:nvSpPr>
          <p:cNvPr id="14" name="TextBox 13"/>
          <p:cNvSpPr txBox="1"/>
          <p:nvPr userDrawn="1"/>
        </p:nvSpPr>
        <p:spPr>
          <a:xfrm>
            <a:off x="457200" y="6248404"/>
            <a:ext cx="3657600" cy="507831"/>
          </a:xfrm>
          <a:prstGeom prst="rect">
            <a:avLst/>
          </a:prstGeom>
          <a:noFill/>
        </p:spPr>
        <p:txBody>
          <a:bodyPr wrap="square" rtlCol="0">
            <a:spAutoFit/>
          </a:bodyPr>
          <a:lstStyle/>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CONFIDENTIAL</a:t>
            </a:r>
          </a:p>
          <a:p>
            <a:pPr marL="0" marR="0" lvl="0" indent="0" algn="l" defTabSz="914377"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alibri Light"/>
              </a:rPr>
              <a:t>© Copyright Baker Botts 2019. All Rights Reserved.</a:t>
            </a:r>
          </a:p>
          <a:p>
            <a:pPr marL="0" marR="0" lvl="0" indent="0" algn="l" defTabSz="914377"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lumMod val="65000"/>
                </a:srgbClr>
              </a:solidFill>
              <a:effectLst/>
              <a:uLnTx/>
              <a:uFillTx/>
              <a:latin typeface="Cambria" panose="02040503050406030204" pitchFamily="18" charset="0"/>
              <a:cs typeface="Corbel"/>
            </a:endParaRPr>
          </a:p>
        </p:txBody>
      </p:sp>
      <p:sp>
        <p:nvSpPr>
          <p:cNvPr id="13" name="Rectangle 12"/>
          <p:cNvSpPr/>
          <p:nvPr userDrawn="1"/>
        </p:nvSpPr>
        <p:spPr>
          <a:xfrm>
            <a:off x="1883882" y="165735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58860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92C4EC49-85E7-476D-B63E-9A6F82E9125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A7CF44-F3FE-4D54-B4C4-2EA1C9156B5E}"/>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190390F9-53E4-4882-9175-894AB52CC44D}"/>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3BE5907B-8DD9-4A6C-8B51-555AAEBA3B35}"/>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F3489E4F-D12E-4B6B-9C79-137555425C28}" type="slidenum">
              <a:rPr lang="en-US" altLang="en-US"/>
              <a:t>‹#›</a:t>
            </a:fld>
            <a:endParaRPr lang="en-US" altLang="en-US"/>
          </a:p>
        </p:txBody>
      </p:sp>
      <p:sp>
        <p:nvSpPr>
          <p:cNvPr id="6" name="Date Placeholder 3">
            <a:extLst>
              <a:ext uri="{FF2B5EF4-FFF2-40B4-BE49-F238E27FC236}">
                <a16:creationId xmlns:a16="http://schemas.microsoft.com/office/drawing/2014/main" id="{5C53796C-9672-4A5A-8D6C-52D4E7AA30A9}"/>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287405158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able of Contents - 3">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Table of Contents</a:t>
            </a:r>
          </a:p>
        </p:txBody>
      </p:sp>
      <p:sp>
        <p:nvSpPr>
          <p:cNvPr id="8" name="Text Placeholder 7"/>
          <p:cNvSpPr>
            <a:spLocks noGrp="1"/>
          </p:cNvSpPr>
          <p:nvPr>
            <p:ph type="body" sz="quarter" idx="13"/>
          </p:nvPr>
        </p:nvSpPr>
        <p:spPr>
          <a:xfrm>
            <a:off x="1828800" y="16764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Edit Master text styles</a:t>
            </a:r>
          </a:p>
        </p:txBody>
      </p:sp>
      <p:sp>
        <p:nvSpPr>
          <p:cNvPr id="9" name="Text Placeholder 7"/>
          <p:cNvSpPr>
            <a:spLocks noGrp="1"/>
          </p:cNvSpPr>
          <p:nvPr>
            <p:ph type="body" sz="quarter" idx="14"/>
          </p:nvPr>
        </p:nvSpPr>
        <p:spPr>
          <a:xfrm>
            <a:off x="1828800" y="28956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Edit Master text styles</a:t>
            </a:r>
          </a:p>
        </p:txBody>
      </p:sp>
      <p:sp>
        <p:nvSpPr>
          <p:cNvPr id="10" name="Text Placeholder 7"/>
          <p:cNvSpPr>
            <a:spLocks noGrp="1"/>
          </p:cNvSpPr>
          <p:nvPr>
            <p:ph type="body" sz="quarter" idx="15"/>
          </p:nvPr>
        </p:nvSpPr>
        <p:spPr>
          <a:xfrm>
            <a:off x="1828800" y="4114800"/>
            <a:ext cx="6858000" cy="762000"/>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Edit Master text styles</a:t>
            </a:r>
          </a:p>
        </p:txBody>
      </p:sp>
      <p:sp>
        <p:nvSpPr>
          <p:cNvPr id="11" name="Text Placeholder 7"/>
          <p:cNvSpPr>
            <a:spLocks noGrp="1"/>
          </p:cNvSpPr>
          <p:nvPr>
            <p:ph type="body" sz="quarter" idx="16" hasCustomPrompt="1"/>
          </p:nvPr>
        </p:nvSpPr>
        <p:spPr>
          <a:xfrm>
            <a:off x="1828800" y="13716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Heading 1</a:t>
            </a:r>
          </a:p>
        </p:txBody>
      </p:sp>
      <p:sp>
        <p:nvSpPr>
          <p:cNvPr id="12" name="Text Placeholder 7"/>
          <p:cNvSpPr>
            <a:spLocks noGrp="1"/>
          </p:cNvSpPr>
          <p:nvPr>
            <p:ph type="body" sz="quarter" idx="17" hasCustomPrompt="1"/>
          </p:nvPr>
        </p:nvSpPr>
        <p:spPr>
          <a:xfrm>
            <a:off x="1828800" y="2590800"/>
            <a:ext cx="6858000" cy="30480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Heading 2</a:t>
            </a:r>
          </a:p>
        </p:txBody>
      </p:sp>
      <p:sp>
        <p:nvSpPr>
          <p:cNvPr id="13" name="Text Placeholder 7"/>
          <p:cNvSpPr>
            <a:spLocks noGrp="1"/>
          </p:cNvSpPr>
          <p:nvPr>
            <p:ph type="body" sz="quarter" idx="18" hasCustomPrompt="1"/>
          </p:nvPr>
        </p:nvSpPr>
        <p:spPr>
          <a:xfrm>
            <a:off x="1828800" y="3810000"/>
            <a:ext cx="6858000" cy="304800"/>
          </a:xfrm>
        </p:spPr>
        <p:txBody>
          <a:bodyPr/>
          <a:lstStyle>
            <a:lvl1pPr marL="0" indent="0">
              <a:buNone/>
              <a:defRPr sz="1500"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Heading 3</a:t>
            </a:r>
          </a:p>
        </p:txBody>
      </p:sp>
      <p:sp>
        <p:nvSpPr>
          <p:cNvPr id="16" name="Text Placeholder 7"/>
          <p:cNvSpPr>
            <a:spLocks noGrp="1"/>
          </p:cNvSpPr>
          <p:nvPr>
            <p:ph type="body" sz="quarter" idx="21" hasCustomPrompt="1"/>
          </p:nvPr>
        </p:nvSpPr>
        <p:spPr>
          <a:xfrm>
            <a:off x="762000" y="13716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01</a:t>
            </a:r>
          </a:p>
        </p:txBody>
      </p:sp>
      <p:sp>
        <p:nvSpPr>
          <p:cNvPr id="17" name="Text Placeholder 7"/>
          <p:cNvSpPr>
            <a:spLocks noGrp="1"/>
          </p:cNvSpPr>
          <p:nvPr>
            <p:ph type="body" sz="quarter" idx="22" hasCustomPrompt="1"/>
          </p:nvPr>
        </p:nvSpPr>
        <p:spPr>
          <a:xfrm>
            <a:off x="762000" y="25908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02</a:t>
            </a:r>
          </a:p>
        </p:txBody>
      </p:sp>
      <p:sp>
        <p:nvSpPr>
          <p:cNvPr id="18" name="Text Placeholder 7"/>
          <p:cNvSpPr>
            <a:spLocks noGrp="1"/>
          </p:cNvSpPr>
          <p:nvPr>
            <p:ph type="body" sz="quarter" idx="23" hasCustomPrompt="1"/>
          </p:nvPr>
        </p:nvSpPr>
        <p:spPr>
          <a:xfrm>
            <a:off x="762000" y="3810000"/>
            <a:ext cx="914400" cy="838200"/>
          </a:xfrm>
          <a:solidFill>
            <a:srgbClr val="CE1126"/>
          </a:solidFill>
        </p:spPr>
        <p:txBody>
          <a:bodyPr/>
          <a:lstStyle>
            <a:lvl1pPr marL="0" indent="0" algn="r">
              <a:buNone/>
              <a:defRPr sz="3200">
                <a:solidFill>
                  <a:schemeClr val="bg1"/>
                </a:solidFill>
                <a:latin typeface="Cambria" panose="02040503050406030204" pitchFamily="18" charset="0"/>
              </a:defRPr>
            </a:lvl1pPr>
            <a:lvl2pPr marL="457189" indent="0">
              <a:buNone/>
              <a:defRPr sz="1400">
                <a:latin typeface="Corbel" panose="020b0503020204020204" pitchFamily="34" charset="0"/>
              </a:defRPr>
            </a:lvl2pPr>
            <a:lvl3pPr marL="914377" indent="0">
              <a:buNone/>
              <a:defRPr sz="1400">
                <a:latin typeface="Corbel" panose="020b0503020204020204" pitchFamily="34" charset="0"/>
              </a:defRPr>
            </a:lvl3pPr>
            <a:lvl4pPr marL="1371566" indent="0">
              <a:buNone/>
              <a:defRPr sz="1400">
                <a:latin typeface="Corbel" panose="020b0503020204020204" pitchFamily="34" charset="0"/>
              </a:defRPr>
            </a:lvl4pPr>
            <a:lvl5pPr marL="1828754" indent="0">
              <a:buNone/>
              <a:defRPr sz="1400">
                <a:latin typeface="Corbel" panose="020b0503020204020204" pitchFamily="34" charset="0"/>
              </a:defRPr>
            </a:lvl5pPr>
          </a:lstStyle>
          <a:p>
            <a:pPr lvl="0"/>
            <a:r>
              <a:rPr lang="en-US"/>
              <a:t>03</a:t>
            </a:r>
          </a:p>
        </p:txBody>
      </p:sp>
      <p:cxnSp>
        <p:nvCxnSpPr>
          <p:cNvPr id="21" name="Straight Connector 20"/>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20" name="TextBox 19"/>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2462810364"/>
      </p:ext>
    </p:extLst>
  </p:cSld>
  <p:clrMapOvr>
    <a:masterClrMapping/>
  </p:clrMapOvr>
  <p:transition/>
  <p:timing/>
  <p:hf hdr="0" ftr="0" dt="0"/>
</p:sldLayout>
</file>

<file path=ppt/slideLayouts/slideLayout3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133A825-85D3-46C9-BB40-F7BAD97A9440}"/>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C4EE4B0-EB70-4382-A026-0BC2AE288996}"/>
              </a:ext>
            </a:extLst>
          </p:cNvPr>
          <p:cNvSpPr>
            <a:spLocks noGrp="1"/>
          </p:cNvSpPr>
          <p:nvPr>
            <p:ph idx="1"/>
          </p:nvPr>
        </p:nvSpPr>
        <p:spPr>
          <a:xfrm>
            <a:off x="457200" y="1600200"/>
            <a:ext cx="8229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BC775783-2A6A-4D93-8F23-904CB1E92DD9}"/>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0ABF4E7D-0373-4629-9970-E96DCCE63E0C}"/>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A6BA9472-DADD-4638-A930-207AC69F93FD}" type="slidenum">
              <a:rPr lang="en-US" altLang="en-US"/>
              <a:t>‹#›</a:t>
            </a:fld>
            <a:endParaRPr lang="en-US" altLang="en-US"/>
          </a:p>
        </p:txBody>
      </p:sp>
      <p:sp>
        <p:nvSpPr>
          <p:cNvPr id="6" name="Date Placeholder 3">
            <a:extLst>
              <a:ext uri="{FF2B5EF4-FFF2-40B4-BE49-F238E27FC236}">
                <a16:creationId xmlns:a16="http://schemas.microsoft.com/office/drawing/2014/main" id="{BC94CD81-9F43-4EB7-B233-0D8B1349DD3F}"/>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232072698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BFA35BF3-3F02-4986-9F13-ECCE4885AFAA}"/>
              </a:ext>
            </a:extLst>
          </p:cNvPr>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67680-C18E-437E-8A3E-7DDD5650BE64}"/>
              </a:ext>
            </a:extLst>
          </p:cNvPr>
          <p:cNvSpPr>
            <a:spLocks noGrp="1"/>
          </p:cNvSpPr>
          <p:nvPr>
            <p:ph type="body" idx="1"/>
          </p:nvPr>
        </p:nvSpPr>
        <p:spPr>
          <a:xfrm>
            <a:off x="623888" y="4589467"/>
            <a:ext cx="78867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Edit Master text styles</a:t>
            </a:r>
          </a:p>
        </p:txBody>
      </p:sp>
      <p:sp>
        <p:nvSpPr>
          <p:cNvPr id="4" name="Footer Placeholder 4">
            <a:extLst>
              <a:ext uri="{FF2B5EF4-FFF2-40B4-BE49-F238E27FC236}">
                <a16:creationId xmlns:a16="http://schemas.microsoft.com/office/drawing/2014/main" id="{8FD385CA-9449-485B-961D-FAA10CB4845E}"/>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135FCCB2-28E2-4053-9FDC-A6A5EBF36658}"/>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2375ABDD-6A97-48B6-AFA3-3B6F1BF104B1}" type="slidenum">
              <a:rPr lang="en-US" altLang="en-US"/>
              <a:t>‹#›</a:t>
            </a:fld>
            <a:endParaRPr lang="en-US" altLang="en-US"/>
          </a:p>
        </p:txBody>
      </p:sp>
      <p:sp>
        <p:nvSpPr>
          <p:cNvPr id="6" name="Date Placeholder 3">
            <a:extLst>
              <a:ext uri="{FF2B5EF4-FFF2-40B4-BE49-F238E27FC236}">
                <a16:creationId xmlns:a16="http://schemas.microsoft.com/office/drawing/2014/main" id="{B7B94396-D6B4-4B77-ABD5-5A4D8CA356D6}"/>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326770224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3A0F36E6-2C8A-4840-91F0-959DFA250B90}"/>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F054D34-2AA2-4850-B58C-3AA1BABFEE27}"/>
              </a:ext>
            </a:extLst>
          </p:cNvPr>
          <p:cNvSpPr>
            <a:spLocks noGrp="1"/>
          </p:cNvSpPr>
          <p:nvPr>
            <p:ph sz="half" idx="1"/>
          </p:nvPr>
        </p:nvSpPr>
        <p:spPr>
          <a:xfrm>
            <a:off x="457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A01AB3-1A3E-473C-B818-3CC49A7D0E22}"/>
              </a:ext>
            </a:extLst>
          </p:cNvPr>
          <p:cNvSpPr>
            <a:spLocks noGrp="1"/>
          </p:cNvSpPr>
          <p:nvPr>
            <p:ph sz="half" idx="2"/>
          </p:nvPr>
        </p:nvSpPr>
        <p:spPr>
          <a:xfrm>
            <a:off x="4648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AD78E9-2B49-460D-8D9E-7332FD178DF0}"/>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534DCA-80B9-4B53-811F-FA8468BBE868}"/>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568441D4-C4FD-42DE-A430-795B630812B3}" type="slidenum">
              <a:rPr lang="en-US" altLang="en-US"/>
              <a:t>‹#›</a:t>
            </a:fld>
            <a:endParaRPr lang="en-US" altLang="en-US"/>
          </a:p>
        </p:txBody>
      </p:sp>
      <p:sp>
        <p:nvSpPr>
          <p:cNvPr id="7" name="Date Placeholder 3">
            <a:extLst>
              <a:ext uri="{FF2B5EF4-FFF2-40B4-BE49-F238E27FC236}">
                <a16:creationId xmlns:a16="http://schemas.microsoft.com/office/drawing/2014/main" id="{2CEBE40D-10D6-4F86-B339-6FBA7DF12AAD}"/>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85971046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411F3379-DE03-47DB-A6FB-33DDFA33F26C}"/>
              </a:ext>
            </a:extLst>
          </p:cNvPr>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D85BFB-6967-4C05-8D83-C5EB3CA72F09}"/>
              </a:ext>
            </a:extLst>
          </p:cNvPr>
          <p:cNvSpPr>
            <a:spLocks noGrp="1"/>
          </p:cNvSpPr>
          <p:nvPr>
            <p:ph type="body" idx="1"/>
          </p:nvPr>
        </p:nvSpPr>
        <p:spPr>
          <a:xfrm>
            <a:off x="630239" y="1681163"/>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A8C76F-3316-407E-AF80-6ECF3C07FAB2}"/>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81883-2D0D-4223-B4DD-943A40217F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3E0A85-245E-47F2-955C-E8B1F27F5C7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DF52F14-3E43-4A89-8F6A-D8FAB1E06DDA}"/>
              </a:ext>
            </a:extLst>
          </p:cNvPr>
          <p:cNvSpPr>
            <a:spLocks noGrp="1" noChangeArrowheads="1"/>
          </p:cNvSpPr>
          <p:nvPr>
            <p:ph type="sldNum"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EFF22C46-3C29-4EFB-80C0-F6FB0C83B816}" type="slidenum">
              <a:rPr lang="en-US" altLang="en-US"/>
              <a:t>‹#›</a:t>
            </a:fld>
            <a:endParaRPr lang="en-US" altLang="en-US"/>
          </a:p>
        </p:txBody>
      </p:sp>
      <p:sp>
        <p:nvSpPr>
          <p:cNvPr id="8" name="Date Placeholder 3">
            <a:extLst>
              <a:ext uri="{FF2B5EF4-FFF2-40B4-BE49-F238E27FC236}">
                <a16:creationId xmlns:a16="http://schemas.microsoft.com/office/drawing/2014/main" id="{9DFC9A1E-9CB2-44B4-82B8-CD945B567B3A}"/>
              </a:ext>
            </a:extLst>
          </p:cNvPr>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9" name="Footer Placeholder 4">
            <a:extLst>
              <a:ext uri="{FF2B5EF4-FFF2-40B4-BE49-F238E27FC236}">
                <a16:creationId xmlns:a16="http://schemas.microsoft.com/office/drawing/2014/main" id="{18AEA0BD-7ED4-4FD5-8A77-43E1AFA76F09}"/>
              </a:ext>
            </a:extLst>
          </p:cNvPr>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3770309113"/>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35A5A67A-947F-488F-B53C-FA8A6F3ADD9C}"/>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Footer Placeholder 4">
            <a:extLst>
              <a:ext uri="{FF2B5EF4-FFF2-40B4-BE49-F238E27FC236}">
                <a16:creationId xmlns:a16="http://schemas.microsoft.com/office/drawing/2014/main" id="{87702062-3DF5-4AD0-99D9-884D753C88A6}"/>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D9E6ED1C-A5F9-4CA0-82A4-52A909D4BABD}"/>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BB3548AD-2A85-4524-B583-F801CCE944BA}" type="slidenum">
              <a:rPr lang="en-US" altLang="en-US"/>
              <a:t>‹#›</a:t>
            </a:fld>
            <a:endParaRPr lang="en-US" altLang="en-US"/>
          </a:p>
        </p:txBody>
      </p:sp>
      <p:sp>
        <p:nvSpPr>
          <p:cNvPr id="5" name="Date Placeholder 3">
            <a:extLst>
              <a:ext uri="{FF2B5EF4-FFF2-40B4-BE49-F238E27FC236}">
                <a16:creationId xmlns:a16="http://schemas.microsoft.com/office/drawing/2014/main" id="{67189604-E161-4911-A293-59A2F0A50F43}"/>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2346962866"/>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
        <p:nvSpPr>
          <p:cNvPr id="2" name="Footer Placeholder 4">
            <a:extLst>
              <a:ext uri="{FF2B5EF4-FFF2-40B4-BE49-F238E27FC236}">
                <a16:creationId xmlns:a16="http://schemas.microsoft.com/office/drawing/2014/main" id="{028FDED6-25E4-497A-8BC4-903FD5BD36A3}"/>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3" name="Slide Number Placeholder 5">
            <a:extLst>
              <a:ext uri="{FF2B5EF4-FFF2-40B4-BE49-F238E27FC236}">
                <a16:creationId xmlns:a16="http://schemas.microsoft.com/office/drawing/2014/main" id="{E43A02B6-5EB5-494A-8B26-82527E8BCA66}"/>
              </a:ext>
            </a:extLst>
          </p:cNvPr>
          <p:cNvSpPr>
            <a:spLocks noGrp="1" noChangeArrowheads="1"/>
          </p:cNvSpPr>
          <p:nvPr>
            <p:ph type="sldNum" sz="quarter" idx="11"/>
          </p:nvPr>
        </p:nvSpPr>
        <p:spPr>
          <a:xfrm>
            <a:off x="6553200" y="6356354"/>
            <a:ext cx="2133600" cy="365125"/>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sz="1050"/>
            </a:lvl1pPr>
          </a:lstStyle>
          <a:p>
            <a:fld id="{6FCC4201-DE47-4866-A23F-0FFB49E31C79}" type="slidenum">
              <a:rPr lang="en-US" altLang="en-US" smtClean="0"/>
              <a:t>‹#›</a:t>
            </a:fld>
            <a:endParaRPr lang="en-US" altLang="en-US"/>
          </a:p>
        </p:txBody>
      </p:sp>
      <p:sp>
        <p:nvSpPr>
          <p:cNvPr id="4" name="Date Placeholder 3">
            <a:extLst>
              <a:ext uri="{FF2B5EF4-FFF2-40B4-BE49-F238E27FC236}">
                <a16:creationId xmlns:a16="http://schemas.microsoft.com/office/drawing/2014/main" id="{EB744797-1B0C-4EB3-BB43-60001D648BD8}"/>
              </a:ext>
            </a:extLst>
          </p:cNvPr>
          <p:cNvSpPr>
            <a:spLocks noGrp="1" noChangeArrowheads="1"/>
          </p:cNvSpPr>
          <p:nvPr>
            <p:ph type="dt" sz="half" idx="12"/>
          </p:nvPr>
        </p:nvSpPr>
        <p:spPr>
          <a:xfrm>
            <a:off x="457200" y="6356354"/>
            <a:ext cx="2133600" cy="365125"/>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7" name="TextBox 6">
            <a:extLst>
              <a:ext uri="{FF2B5EF4-FFF2-40B4-BE49-F238E27FC236}">
                <a16:creationId xmlns:a16="http://schemas.microsoft.com/office/drawing/2014/main" id="{8056097F-F38C-4741-8E08-E561340238C6}"/>
              </a:ext>
            </a:extLst>
          </p:cNvPr>
          <p:cNvSpPr txBox="1"/>
          <p:nvPr userDrawn="1"/>
        </p:nvSpPr>
        <p:spPr>
          <a:xfrm>
            <a:off x="457200" y="6423500"/>
            <a:ext cx="2514600" cy="230832"/>
          </a:xfrm>
          <a:prstGeom prst="rect">
            <a:avLst/>
          </a:prstGeom>
          <a:noFill/>
        </p:spPr>
        <p:txBody>
          <a:bodyPr wrap="square" rtlCol="0">
            <a:spAutoFit/>
          </a:bodyPr>
          <a:lstStyle/>
          <a:p>
            <a:pPr defTabSz="457200" fontAlgn="auto">
              <a:spcBef>
                <a:spcPct val="0"/>
              </a:spcBef>
              <a:spcAft>
                <a:spcPct val="0"/>
              </a:spcAft>
              <a:defRPr/>
            </a:pPr>
            <a:r>
              <a:rPr lang="en-US" sz="900">
                <a:solidFill>
                  <a:srgbClr val="CE1126"/>
                </a:solidFill>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352595370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04852E65-4FB4-47BE-ADCD-6DAD2A79D9E8}"/>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F1435-45A2-41A2-9279-05D09C62946E}"/>
              </a:ext>
            </a:extLst>
          </p:cNvPr>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103B6-87C9-4131-9BD6-062C2E5B0508}"/>
              </a:ext>
            </a:extLst>
          </p:cNvPr>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A442BAF-E21F-4CFC-AC5C-D8DB74E8382D}"/>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705F7D0-CA8B-403B-85A1-F8E34A1F97B0}"/>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A5D72678-D768-4541-9FE3-5ABF2A3FDB9C}" type="slidenum">
              <a:rPr lang="en-US" altLang="en-US"/>
              <a:t>‹#›</a:t>
            </a:fld>
            <a:endParaRPr lang="en-US" altLang="en-US"/>
          </a:p>
        </p:txBody>
      </p:sp>
      <p:sp>
        <p:nvSpPr>
          <p:cNvPr id="7" name="Date Placeholder 3">
            <a:extLst>
              <a:ext uri="{FF2B5EF4-FFF2-40B4-BE49-F238E27FC236}">
                <a16:creationId xmlns:a16="http://schemas.microsoft.com/office/drawing/2014/main" id="{2A2077FE-5FE8-4866-94A0-5B15C00ACC5A}"/>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581917185"/>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685CB0CC-5DEA-4688-85EE-7B0C54C982E0}"/>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FABA4-7738-4521-86A4-4B3528BD2769}"/>
              </a:ext>
            </a:extLst>
          </p:cNvPr>
          <p:cNvSpPr>
            <a:spLocks noGrp="1"/>
          </p:cNvSpPr>
          <p:nvPr>
            <p:ph type="pic" idx="1"/>
          </p:nvPr>
        </p:nvSpPr>
        <p:spPr>
          <a:xfrm>
            <a:off x="3887788" y="987429"/>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a:extLst>
              <a:ext uri="{FF2B5EF4-FFF2-40B4-BE49-F238E27FC236}">
                <a16:creationId xmlns:a16="http://schemas.microsoft.com/office/drawing/2014/main" id="{738B7C73-895A-4194-BF46-7361D830F52A}"/>
              </a:ext>
            </a:extLst>
          </p:cNvPr>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CE80E50-6D00-4422-B04B-0B4FC1839396}"/>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7FFBFE-4EB6-44F2-9CD0-D3F2BACDE4CD}"/>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0BCFC764-40B0-4E36-BA9A-D6C840E99C34}" type="slidenum">
              <a:rPr lang="en-US" altLang="en-US"/>
              <a:t>‹#›</a:t>
            </a:fld>
            <a:endParaRPr lang="en-US" altLang="en-US"/>
          </a:p>
        </p:txBody>
      </p:sp>
      <p:sp>
        <p:nvSpPr>
          <p:cNvPr id="7" name="Date Placeholder 3">
            <a:extLst>
              <a:ext uri="{FF2B5EF4-FFF2-40B4-BE49-F238E27FC236}">
                <a16:creationId xmlns:a16="http://schemas.microsoft.com/office/drawing/2014/main" id="{BB02D686-3779-4194-8A58-4E0744F8630F}"/>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3083286872"/>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6C6663F6-D6B0-47C2-B85B-7F9A5D9AA4C3}"/>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7882EB-7AC3-45E8-A278-F83A914CE512}"/>
              </a:ext>
            </a:extLst>
          </p:cNvPr>
          <p:cNvSpPr>
            <a:spLocks noGrp="1"/>
          </p:cNvSpPr>
          <p:nvPr>
            <p:ph type="body" orient="vert" idx="1"/>
          </p:nvPr>
        </p:nvSpPr>
        <p:spPr>
          <a:xfrm>
            <a:off x="457200" y="1600200"/>
            <a:ext cx="8229600" cy="45259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BA29C835-B550-4252-A587-284414FDD72B}"/>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EFF4F705-90B6-4709-A42A-4BDB6B2BB64C}"/>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13236E56-1184-44A5-B384-DB4180D99F89}" type="slidenum">
              <a:rPr lang="en-US" altLang="en-US"/>
              <a:t>‹#›</a:t>
            </a:fld>
            <a:endParaRPr lang="en-US" altLang="en-US"/>
          </a:p>
        </p:txBody>
      </p:sp>
      <p:sp>
        <p:nvSpPr>
          <p:cNvPr id="6" name="Date Placeholder 3">
            <a:extLst>
              <a:ext uri="{FF2B5EF4-FFF2-40B4-BE49-F238E27FC236}">
                <a16:creationId xmlns:a16="http://schemas.microsoft.com/office/drawing/2014/main" id="{61A305AC-BEC3-4C1D-B1FC-ACCA401D5FB6}"/>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352974836"/>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755BDD8A-3556-470E-A325-9BBA67199C21}"/>
              </a:ext>
            </a:extLst>
          </p:cNvPr>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01E62E-CBE6-457D-B129-B6552F5BB864}"/>
              </a:ext>
            </a:extLst>
          </p:cNvPr>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9B102008-5CE9-4709-BC79-5D5F5EC2FA0D}"/>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ABEDBB9F-76BD-488A-A886-491C5A684DBD}"/>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095505D1-57F2-441B-A84B-F7435E9E69CA}" type="slidenum">
              <a:rPr lang="en-US" altLang="en-US"/>
              <a:t>‹#›</a:t>
            </a:fld>
            <a:endParaRPr lang="en-US" altLang="en-US"/>
          </a:p>
        </p:txBody>
      </p:sp>
      <p:sp>
        <p:nvSpPr>
          <p:cNvPr id="6" name="Date Placeholder 3">
            <a:extLst>
              <a:ext uri="{FF2B5EF4-FFF2-40B4-BE49-F238E27FC236}">
                <a16:creationId xmlns:a16="http://schemas.microsoft.com/office/drawing/2014/main" id="{2DD89B21-716C-4B85-918E-BA2EF43B9731}"/>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212852148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Header Red">
    <p:spTree>
      <p:nvGrpSpPr>
        <p:cNvPr id="1" name=""/>
        <p:cNvGrpSpPr/>
        <p:nvPr/>
      </p:nvGrpSpPr>
      <p:grpSpPr>
        <a:xfrm>
          <a:off x="0" y="0"/>
          <a:ext cx="0" cy="0"/>
        </a:xfrm>
      </p:grpSpPr>
      <p:sp>
        <p:nvSpPr>
          <p:cNvPr id="10" name="Rectangle 9"/>
          <p:cNvSpPr/>
          <p:nvPr userDrawn="1"/>
        </p:nvSpPr>
        <p:spPr>
          <a:xfrm>
            <a:off x="0" y="0"/>
            <a:ext cx="9144000" cy="5394960"/>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066802" y="883920"/>
            <a:ext cx="5297487" cy="1231900"/>
          </a:xfrm>
        </p:spPr>
        <p:txBody>
          <a:bodyPr anchor="b"/>
          <a:lstStyle>
            <a:lvl1pPr algn="r">
              <a:defRPr sz="4400" b="0" cap="all">
                <a:solidFill>
                  <a:schemeClr val="bg1"/>
                </a:solidFill>
                <a:latin typeface="Cambria" panose="02040503050406030204" pitchFamily="18" charset="0"/>
              </a:defRPr>
            </a:lvl1pPr>
          </a:lstStyle>
          <a:p>
            <a:r>
              <a:rPr lang="en-US"/>
              <a:t>SECTION</a:t>
            </a:r>
          </a:p>
        </p:txBody>
      </p:sp>
      <p:sp>
        <p:nvSpPr>
          <p:cNvPr id="3" name="Text Placeholder 2"/>
          <p:cNvSpPr>
            <a:spLocks noGrp="1"/>
          </p:cNvSpPr>
          <p:nvPr>
            <p:ph type="body" idx="1" hasCustomPrompt="1"/>
          </p:nvPr>
        </p:nvSpPr>
        <p:spPr>
          <a:xfrm>
            <a:off x="1066802" y="2523744"/>
            <a:ext cx="6244207" cy="1023620"/>
          </a:xfrm>
        </p:spPr>
        <p:txBody>
          <a:bodyPr anchor="t"/>
          <a:lstStyle>
            <a:lvl1pPr marL="0" indent="0">
              <a:buNone/>
              <a:defRPr sz="28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SUB-HEADING</a:t>
            </a:r>
          </a:p>
        </p:txBody>
      </p:sp>
      <p:pic>
        <p:nvPicPr>
          <p:cNvPr id="7" name="Picture 6" descr="BB_Logo_Square_RGB-NoLLP.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cxnSp>
        <p:nvCxnSpPr>
          <p:cNvPr id="8" name="Straight Connector 7"/>
          <p:cNvCxnSpPr/>
          <p:nvPr userDrawn="1"/>
        </p:nvCxnSpPr>
        <p:spPr>
          <a:xfrm>
            <a:off x="219366" y="2332179"/>
            <a:ext cx="624609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2" hasCustomPrompt="1"/>
          </p:nvPr>
        </p:nvSpPr>
        <p:spPr>
          <a:xfrm>
            <a:off x="6409189" y="669022"/>
            <a:ext cx="1905000" cy="1600200"/>
          </a:xfrm>
        </p:spPr>
        <p:txBody>
          <a:bodyPr/>
          <a:lstStyle>
            <a:lvl1pPr marL="0" indent="0">
              <a:buNone/>
              <a:defRPr sz="12000">
                <a:solidFill>
                  <a:schemeClr val="bg1"/>
                </a:solidFill>
              </a:defRPr>
            </a:lvl1pPr>
          </a:lstStyle>
          <a:p>
            <a:pPr lvl="0"/>
            <a:r>
              <a:rPr lang="en-US"/>
              <a:t>01</a:t>
            </a:r>
          </a:p>
        </p:txBody>
      </p:sp>
      <p:sp>
        <p:nvSpPr>
          <p:cNvPr id="5" name="Text Placeholder 4"/>
          <p:cNvSpPr>
            <a:spLocks noGrp="1"/>
          </p:cNvSpPr>
          <p:nvPr>
            <p:ph type="body" sz="quarter" idx="13"/>
          </p:nvPr>
        </p:nvSpPr>
        <p:spPr>
          <a:xfrm>
            <a:off x="457200" y="5715000"/>
            <a:ext cx="6248400" cy="831850"/>
          </a:xfrm>
        </p:spPr>
        <p:txBody>
          <a:bodyPr anchor="b"/>
          <a:lstStyle>
            <a:lvl1pPr marL="0" indent="0">
              <a:buNone/>
              <a:defRPr sz="1800">
                <a:solidFill>
                  <a:srgbClr val="7F7F7F"/>
                </a:solidFill>
              </a:defRPr>
            </a:lvl1pPr>
            <a:lvl2pPr marL="457189" indent="0">
              <a:buNone/>
              <a:defRPr sz="1600">
                <a:solidFill>
                  <a:srgbClr val="7F7F7F"/>
                </a:solidFill>
              </a:defRPr>
            </a:lvl2pPr>
            <a:lvl3pPr marL="914377" indent="0">
              <a:buNone/>
              <a:defRPr sz="1400">
                <a:solidFill>
                  <a:srgbClr val="7F7F7F"/>
                </a:solidFill>
              </a:defRPr>
            </a:lvl3pPr>
            <a:lvl4pPr marL="1371566" indent="0">
              <a:buNone/>
              <a:defRPr sz="1200">
                <a:solidFill>
                  <a:srgbClr val="7F7F7F"/>
                </a:solidFill>
              </a:defRPr>
            </a:lvl4pPr>
            <a:lvl5pPr marL="1828754" indent="0">
              <a:buNone/>
              <a:defRPr sz="1200">
                <a:solidFill>
                  <a:srgbClr val="7F7F7F"/>
                </a:solidFill>
              </a:defRPr>
            </a:lvl5pPr>
          </a:lstStyle>
          <a:p>
            <a:pPr lvl="0"/>
            <a:r>
              <a:rPr lang="en-US"/>
              <a:t>Edit Master text styles</a:t>
            </a:r>
          </a:p>
        </p:txBody>
      </p:sp>
    </p:spTree>
    <p:extLst>
      <p:ext uri="{BB962C8B-B14F-4D97-AF65-F5344CB8AC3E}">
        <p14:creationId xmlns:p14="http://schemas.microsoft.com/office/powerpoint/2010/main" val="1815390987"/>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FBDAED1E-6002-4065-A312-9CAF3486BBF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D5DD38-1344-4B14-BF3A-DECFE8022F06}"/>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E9F67B23-D010-491B-9387-20C95253A129}"/>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681F7904-9C72-4E3A-8063-EFF3C46187EF}"/>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BBAFE1C6-4C88-47BC-8DC9-0B8D905300F4}" type="slidenum">
              <a:rPr lang="en-US" altLang="en-US"/>
              <a:t>‹#›</a:t>
            </a:fld>
            <a:endParaRPr lang="en-US" altLang="en-US"/>
          </a:p>
        </p:txBody>
      </p:sp>
      <p:sp>
        <p:nvSpPr>
          <p:cNvPr id="6" name="Date Placeholder 3">
            <a:extLst>
              <a:ext uri="{FF2B5EF4-FFF2-40B4-BE49-F238E27FC236}">
                <a16:creationId xmlns:a16="http://schemas.microsoft.com/office/drawing/2014/main" id="{90053197-0C56-450A-B278-23F82A43E381}"/>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62812505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94FE6F20-ACA2-460A-9702-8C3279AD1B3B}"/>
              </a:ext>
            </a:extLst>
          </p:cNvPr>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F5142A-0F5E-4229-9C5A-006445F398AF}"/>
              </a:ext>
            </a:extLst>
          </p:cNvPr>
          <p:cNvSpPr>
            <a:spLocks noGrp="1"/>
          </p:cNvSpPr>
          <p:nvPr>
            <p:ph type="body" idx="1"/>
          </p:nvPr>
        </p:nvSpPr>
        <p:spPr>
          <a:xfrm>
            <a:off x="623888" y="4589467"/>
            <a:ext cx="78867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Edit Master text styles</a:t>
            </a:r>
          </a:p>
        </p:txBody>
      </p:sp>
      <p:sp>
        <p:nvSpPr>
          <p:cNvPr id="4" name="Footer Placeholder 4">
            <a:extLst>
              <a:ext uri="{FF2B5EF4-FFF2-40B4-BE49-F238E27FC236}">
                <a16:creationId xmlns:a16="http://schemas.microsoft.com/office/drawing/2014/main" id="{722E16C0-C0E6-4860-AEBA-FD83063B4559}"/>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E342DA36-35AA-4360-ABC2-3B7AC5009A32}"/>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58BC735C-4C9B-47A2-ACA3-9076F97A883C}" type="slidenum">
              <a:rPr lang="en-US" altLang="en-US"/>
              <a:t>‹#›</a:t>
            </a:fld>
            <a:endParaRPr lang="en-US" altLang="en-US"/>
          </a:p>
        </p:txBody>
      </p:sp>
      <p:sp>
        <p:nvSpPr>
          <p:cNvPr id="6" name="Date Placeholder 3">
            <a:extLst>
              <a:ext uri="{FF2B5EF4-FFF2-40B4-BE49-F238E27FC236}">
                <a16:creationId xmlns:a16="http://schemas.microsoft.com/office/drawing/2014/main" id="{F2915805-A151-4E9D-8E86-BE9BEC7F7E9E}"/>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1339987146"/>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738D36FB-A938-4E39-A8C7-EF908E789AAA}"/>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B777C8-492A-4044-8AFB-7AFD1EBAD59D}"/>
              </a:ext>
            </a:extLst>
          </p:cNvPr>
          <p:cNvSpPr>
            <a:spLocks noGrp="1"/>
          </p:cNvSpPr>
          <p:nvPr>
            <p:ph sz="half" idx="1"/>
          </p:nvPr>
        </p:nvSpPr>
        <p:spPr>
          <a:xfrm>
            <a:off x="457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CCAF4-66DB-465F-81EE-761ED35ECF40}"/>
              </a:ext>
            </a:extLst>
          </p:cNvPr>
          <p:cNvSpPr>
            <a:spLocks noGrp="1"/>
          </p:cNvSpPr>
          <p:nvPr>
            <p:ph sz="half" idx="2"/>
          </p:nvPr>
        </p:nvSpPr>
        <p:spPr>
          <a:xfrm>
            <a:off x="4648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522636D-12B6-4009-8026-9C43955C5B4C}"/>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2E3E439-907B-48BA-B5A3-0237A0147E17}"/>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DC02C2EF-B9A8-4813-ACB1-018A0E51E837}" type="slidenum">
              <a:rPr lang="en-US" altLang="en-US"/>
              <a:t>‹#›</a:t>
            </a:fld>
            <a:endParaRPr lang="en-US" altLang="en-US"/>
          </a:p>
        </p:txBody>
      </p:sp>
      <p:sp>
        <p:nvSpPr>
          <p:cNvPr id="7" name="Date Placeholder 3">
            <a:extLst>
              <a:ext uri="{FF2B5EF4-FFF2-40B4-BE49-F238E27FC236}">
                <a16:creationId xmlns:a16="http://schemas.microsoft.com/office/drawing/2014/main" id="{C560376E-FDCB-491E-A6AD-FC2046BE6C7F}"/>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308843742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D9FC28C0-63E7-446C-861B-B3E19C8E4512}"/>
              </a:ext>
            </a:extLst>
          </p:cNvPr>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36F1A-67DD-47C9-8F5A-FBFBC93AAE4E}"/>
              </a:ext>
            </a:extLst>
          </p:cNvPr>
          <p:cNvSpPr>
            <a:spLocks noGrp="1"/>
          </p:cNvSpPr>
          <p:nvPr>
            <p:ph type="body" idx="1"/>
          </p:nvPr>
        </p:nvSpPr>
        <p:spPr>
          <a:xfrm>
            <a:off x="630239" y="1681163"/>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73A234-0AFF-459B-8A17-4AD7AF6828D8}"/>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71791-7F2F-4102-B112-BA69E1A3A69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C1A26A-69E7-4320-BB4A-41E92721576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60726F1-CD6A-4ED6-AA0D-6A7C8A5669F8}"/>
              </a:ext>
            </a:extLst>
          </p:cNvPr>
          <p:cNvSpPr>
            <a:spLocks noGrp="1" noChangeArrowheads="1"/>
          </p:cNvSpPr>
          <p:nvPr>
            <p:ph type="sldNum"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8262A94C-F5D0-4E72-B3CC-6EA6FD5DF983}" type="slidenum">
              <a:rPr lang="en-US" altLang="en-US"/>
              <a:t>‹#›</a:t>
            </a:fld>
            <a:endParaRPr lang="en-US" altLang="en-US"/>
          </a:p>
        </p:txBody>
      </p:sp>
      <p:sp>
        <p:nvSpPr>
          <p:cNvPr id="8" name="Date Placeholder 3">
            <a:extLst>
              <a:ext uri="{FF2B5EF4-FFF2-40B4-BE49-F238E27FC236}">
                <a16:creationId xmlns:a16="http://schemas.microsoft.com/office/drawing/2014/main" id="{DBC7D56D-2140-43C7-8087-FAABE621C38A}"/>
              </a:ext>
            </a:extLst>
          </p:cNvPr>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9" name="Footer Placeholder 4">
            <a:extLst>
              <a:ext uri="{FF2B5EF4-FFF2-40B4-BE49-F238E27FC236}">
                <a16:creationId xmlns:a16="http://schemas.microsoft.com/office/drawing/2014/main" id="{97AFE715-7D06-43B8-BA3B-9C1BAEB8DEBF}"/>
              </a:ext>
            </a:extLst>
          </p:cNvPr>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2131264206"/>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6CD79541-C5D7-4F88-9A9A-B91F44B9B929}"/>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Footer Placeholder 4">
            <a:extLst>
              <a:ext uri="{FF2B5EF4-FFF2-40B4-BE49-F238E27FC236}">
                <a16:creationId xmlns:a16="http://schemas.microsoft.com/office/drawing/2014/main" id="{F364F707-2C0B-432C-8AEC-E79A113207B2}"/>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77AD3D50-120E-41D8-9532-CD957B03BBD9}"/>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E21D6350-73EC-483D-8079-8B2829B37A6D}" type="slidenum">
              <a:rPr lang="en-US" altLang="en-US"/>
              <a:t>‹#›</a:t>
            </a:fld>
            <a:endParaRPr lang="en-US" altLang="en-US"/>
          </a:p>
        </p:txBody>
      </p:sp>
      <p:sp>
        <p:nvSpPr>
          <p:cNvPr id="5" name="Date Placeholder 3">
            <a:extLst>
              <a:ext uri="{FF2B5EF4-FFF2-40B4-BE49-F238E27FC236}">
                <a16:creationId xmlns:a16="http://schemas.microsoft.com/office/drawing/2014/main" id="{538D3106-7F38-4C07-900C-597F48DD1474}"/>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755589286"/>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Blank">
    <p:spTree>
      <p:nvGrpSpPr>
        <p:cNvPr id="1" name=""/>
        <p:cNvGrpSpPr/>
        <p:nvPr/>
      </p:nvGrpSpPr>
      <p:grpSpPr>
        <a:xfrm>
          <a:off x="0" y="0"/>
          <a:ext cx="0" cy="0"/>
        </a:xfrm>
      </p:grpSpPr>
      <p:sp>
        <p:nvSpPr>
          <p:cNvPr id="2" name="Footer Placeholder 4">
            <a:extLst>
              <a:ext uri="{FF2B5EF4-FFF2-40B4-BE49-F238E27FC236}">
                <a16:creationId xmlns:a16="http://schemas.microsoft.com/office/drawing/2014/main" id="{13E0EB44-AE3D-4914-A4B8-AA46E7D277CC}"/>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3" name="Slide Number Placeholder 5">
            <a:extLst>
              <a:ext uri="{FF2B5EF4-FFF2-40B4-BE49-F238E27FC236}">
                <a16:creationId xmlns:a16="http://schemas.microsoft.com/office/drawing/2014/main" id="{5649DC27-173A-463B-813D-7991A11A7C31}"/>
              </a:ext>
            </a:extLst>
          </p:cNvPr>
          <p:cNvSpPr>
            <a:spLocks noGrp="1" noChangeArrowheads="1"/>
          </p:cNvSpPr>
          <p:nvPr>
            <p:ph type="sldNum" sz="quarter" idx="11"/>
          </p:nvPr>
        </p:nvSpPr>
        <p:spPr>
          <a:xfrm>
            <a:off x="6553200" y="6356354"/>
            <a:ext cx="2133600" cy="365125"/>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8426291E-1A5A-42C3-8013-DB05933F14CD}" type="slidenum">
              <a:rPr lang="en-US" altLang="en-US"/>
              <a:t>‹#›</a:t>
            </a:fld>
            <a:endParaRPr lang="en-US" altLang="en-US"/>
          </a:p>
        </p:txBody>
      </p:sp>
      <p:sp>
        <p:nvSpPr>
          <p:cNvPr id="4" name="Date Placeholder 3">
            <a:extLst>
              <a:ext uri="{FF2B5EF4-FFF2-40B4-BE49-F238E27FC236}">
                <a16:creationId xmlns:a16="http://schemas.microsoft.com/office/drawing/2014/main" id="{6083EB89-6E90-4FFE-ACE2-7575B04152AE}"/>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TextBox 4">
            <a:extLst>
              <a:ext uri="{FF2B5EF4-FFF2-40B4-BE49-F238E27FC236}">
                <a16:creationId xmlns:a16="http://schemas.microsoft.com/office/drawing/2014/main" id="{75B4577F-1E59-444A-A43D-D02F21FB6B32}"/>
              </a:ext>
            </a:extLst>
          </p:cNvPr>
          <p:cNvSpPr txBox="1"/>
          <p:nvPr userDrawn="1"/>
        </p:nvSpPr>
        <p:spPr>
          <a:xfrm>
            <a:off x="457200" y="6423500"/>
            <a:ext cx="2514600" cy="230832"/>
          </a:xfrm>
          <a:prstGeom prst="rect">
            <a:avLst/>
          </a:prstGeom>
          <a:noFill/>
        </p:spPr>
        <p:txBody>
          <a:bodyPr wrap="square" rtlCol="0">
            <a:spAutoFit/>
          </a:bodyPr>
          <a:lstStyle/>
          <a:p>
            <a:pPr defTabSz="457200" fontAlgn="auto">
              <a:spcBef>
                <a:spcPct val="0"/>
              </a:spcBef>
              <a:spcAft>
                <a:spcPct val="0"/>
              </a:spcAft>
              <a:defRPr/>
            </a:pPr>
            <a:r>
              <a:rPr lang="en-US" sz="900">
                <a:solidFill>
                  <a:srgbClr val="CE1126"/>
                </a:solidFill>
                <a:latin typeface="Segoe UI" panose="020b0502040204020203" pitchFamily="34" charset="0"/>
                <a:ea typeface="Segoe UI" panose="020b0502040204020203" pitchFamily="34" charset="0"/>
                <a:cs typeface="Segoe UI" panose="020b0502040204020203" pitchFamily="34" charset="0"/>
              </a:rPr>
              <a:t>BAKER BOTTS</a:t>
            </a:r>
          </a:p>
        </p:txBody>
      </p:sp>
      <p:sp>
        <p:nvSpPr>
          <p:cNvPr id="6" name="Title 5">
            <a:extLst>
              <a:ext uri="{FF2B5EF4-FFF2-40B4-BE49-F238E27FC236}">
                <a16:creationId xmlns:a16="http://schemas.microsoft.com/office/drawing/2014/main" id="{0A3B37C0-7010-43D7-9BBB-EC48AC3106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2859938"/>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EFA6E98-EE0C-4442-9EEE-0AE495F79DFB}"/>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E3C0DA-5201-45F6-97EA-FDECDEE39385}"/>
              </a:ext>
            </a:extLst>
          </p:cNvPr>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AC4AA6-FC67-42FC-A03F-A2CEDA1F9CDE}"/>
              </a:ext>
            </a:extLst>
          </p:cNvPr>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964C9942-CF97-44E9-8806-9041D4E11AC7}"/>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AD17C01-DA13-4F55-B09C-F19CA3172CEC}"/>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4C40321E-E3D7-40D3-AF19-1880A52C335D}" type="slidenum">
              <a:rPr lang="en-US" altLang="en-US"/>
              <a:t>‹#›</a:t>
            </a:fld>
            <a:endParaRPr lang="en-US" altLang="en-US"/>
          </a:p>
        </p:txBody>
      </p:sp>
      <p:sp>
        <p:nvSpPr>
          <p:cNvPr id="7" name="Date Placeholder 3">
            <a:extLst>
              <a:ext uri="{FF2B5EF4-FFF2-40B4-BE49-F238E27FC236}">
                <a16:creationId xmlns:a16="http://schemas.microsoft.com/office/drawing/2014/main" id="{2B3FA0DB-3789-4A70-A97B-9CDC46AAC291}"/>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135688749"/>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1B8B9F45-5AAD-4E21-8305-F8D79246C19B}"/>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6DD6C7-579C-4692-98DC-537A84AC1C9F}"/>
              </a:ext>
            </a:extLst>
          </p:cNvPr>
          <p:cNvSpPr>
            <a:spLocks noGrp="1"/>
          </p:cNvSpPr>
          <p:nvPr>
            <p:ph type="pic" idx="1"/>
          </p:nvPr>
        </p:nvSpPr>
        <p:spPr>
          <a:xfrm>
            <a:off x="3887788" y="987429"/>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a:extLst>
              <a:ext uri="{FF2B5EF4-FFF2-40B4-BE49-F238E27FC236}">
                <a16:creationId xmlns:a16="http://schemas.microsoft.com/office/drawing/2014/main" id="{7A2768B6-83C1-4015-B77D-EFFC07EE75F4}"/>
              </a:ext>
            </a:extLst>
          </p:cNvPr>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8025DBB-03D6-46EE-B760-D6DABCC24DFD}"/>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5C9189D-2A7F-4E18-B464-B143855DFA8C}"/>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8F70B970-CF0B-489E-8AEC-8A42D546D2C5}" type="slidenum">
              <a:rPr lang="en-US" altLang="en-US"/>
              <a:t>‹#›</a:t>
            </a:fld>
            <a:endParaRPr lang="en-US" altLang="en-US"/>
          </a:p>
        </p:txBody>
      </p:sp>
      <p:sp>
        <p:nvSpPr>
          <p:cNvPr id="7" name="Date Placeholder 3">
            <a:extLst>
              <a:ext uri="{FF2B5EF4-FFF2-40B4-BE49-F238E27FC236}">
                <a16:creationId xmlns:a16="http://schemas.microsoft.com/office/drawing/2014/main" id="{D7BB8B5F-42C7-4919-A35C-30540D607C36}"/>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2335912481"/>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10E2B4CE-134D-46F7-934D-39AEE61B0BA3}"/>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4AA5B-F562-4D63-A25E-3DD51804FB98}"/>
              </a:ext>
            </a:extLst>
          </p:cNvPr>
          <p:cNvSpPr>
            <a:spLocks noGrp="1"/>
          </p:cNvSpPr>
          <p:nvPr>
            <p:ph type="body" orient="vert" idx="1"/>
          </p:nvPr>
        </p:nvSpPr>
        <p:spPr>
          <a:xfrm>
            <a:off x="457200" y="1600200"/>
            <a:ext cx="8229600" cy="45259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61A4062-EE33-4986-8672-BC49AE618245}"/>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92BEA5E0-8683-45B0-9E62-E6F27EE5F7EA}"/>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872FC7D9-73EB-44AE-8B87-C555C951BCFD}" type="slidenum">
              <a:rPr lang="en-US" altLang="en-US"/>
              <a:t>‹#›</a:t>
            </a:fld>
            <a:endParaRPr lang="en-US" altLang="en-US"/>
          </a:p>
        </p:txBody>
      </p:sp>
      <p:sp>
        <p:nvSpPr>
          <p:cNvPr id="6" name="Date Placeholder 3">
            <a:extLst>
              <a:ext uri="{FF2B5EF4-FFF2-40B4-BE49-F238E27FC236}">
                <a16:creationId xmlns:a16="http://schemas.microsoft.com/office/drawing/2014/main" id="{CC9F0F2A-4512-4CA9-ACA7-6FC2B5365246}"/>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562690698"/>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1EF99FCB-5158-479F-8957-FD86ED8A8A58}"/>
              </a:ext>
            </a:extLst>
          </p:cNvPr>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EDCBB8-8971-4D0E-B70E-FB4C83FD4766}"/>
              </a:ext>
            </a:extLst>
          </p:cNvPr>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66C1592B-F8CB-42AF-ADBE-F44C8EDC5EDB}"/>
              </a:ext>
            </a:extLst>
          </p:cNvPr>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51DE5197-1CD6-45BC-9907-2AF4F64F8901}"/>
              </a:ext>
            </a:extLst>
          </p:cNvPr>
          <p:cNvSpPr>
            <a:spLocks noGrp="1" noChangeArrowheads="1"/>
          </p:cNvSpPr>
          <p:nvPr>
            <p:ph type="sldNum"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AE9E9727-254A-40C9-820C-2014600A3135}" type="slidenum">
              <a:rPr lang="en-US" altLang="en-US"/>
              <a:t>‹#›</a:t>
            </a:fld>
            <a:endParaRPr lang="en-US" altLang="en-US"/>
          </a:p>
        </p:txBody>
      </p:sp>
      <p:sp>
        <p:nvSpPr>
          <p:cNvPr id="6" name="Date Placeholder 3">
            <a:extLst>
              <a:ext uri="{FF2B5EF4-FFF2-40B4-BE49-F238E27FC236}">
                <a16:creationId xmlns:a16="http://schemas.microsoft.com/office/drawing/2014/main" id="{23F58ACB-0ECC-4A7E-8CEA-532FF44F96FC}"/>
              </a:ext>
            </a:extLst>
          </p:cNvPr>
          <p:cNvSpPr>
            <a:spLocks noGrp="1" noChangeArrowheads="1"/>
          </p:cNvSpPr>
          <p:nvPr>
            <p:ph type="dt" sz="half"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70285257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Header Teal">
    <p:spTree>
      <p:nvGrpSpPr>
        <p:cNvPr id="1" name=""/>
        <p:cNvGrpSpPr/>
        <p:nvPr/>
      </p:nvGrpSpPr>
      <p:grpSpPr>
        <a:xfrm>
          <a:off x="0" y="0"/>
          <a:ext cx="0" cy="0"/>
        </a:xfrm>
      </p:grpSpPr>
      <p:sp>
        <p:nvSpPr>
          <p:cNvPr id="11" name="Rectangle 10"/>
          <p:cNvSpPr/>
          <p:nvPr userDrawn="1"/>
        </p:nvSpPr>
        <p:spPr>
          <a:xfrm>
            <a:off x="0" y="0"/>
            <a:ext cx="9144000" cy="5394960"/>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066802" y="883920"/>
            <a:ext cx="5297487" cy="1231900"/>
          </a:xfrm>
        </p:spPr>
        <p:txBody>
          <a:bodyPr anchor="b"/>
          <a:lstStyle>
            <a:lvl1pPr algn="r">
              <a:defRPr sz="4400" b="0" cap="all">
                <a:solidFill>
                  <a:schemeClr val="bg1"/>
                </a:solidFill>
                <a:latin typeface="Cambria" panose="02040503050406030204" pitchFamily="18" charset="0"/>
              </a:defRPr>
            </a:lvl1pPr>
          </a:lstStyle>
          <a:p>
            <a:r>
              <a:rPr lang="en-US"/>
              <a:t>SECTION</a:t>
            </a:r>
          </a:p>
        </p:txBody>
      </p:sp>
      <p:pic>
        <p:nvPicPr>
          <p:cNvPr id="7" name="Picture 6" descr="BB_Logo_Square_RGB-NoLLP.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cxnSp>
        <p:nvCxnSpPr>
          <p:cNvPr id="8" name="Straight Connector 7"/>
          <p:cNvCxnSpPr/>
          <p:nvPr userDrawn="1"/>
        </p:nvCxnSpPr>
        <p:spPr>
          <a:xfrm>
            <a:off x="219366" y="2332179"/>
            <a:ext cx="624609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2" hasCustomPrompt="1"/>
          </p:nvPr>
        </p:nvSpPr>
        <p:spPr>
          <a:xfrm>
            <a:off x="6409189" y="669022"/>
            <a:ext cx="1905000" cy="1600200"/>
          </a:xfrm>
        </p:spPr>
        <p:txBody>
          <a:bodyPr/>
          <a:lstStyle>
            <a:lvl1pPr marL="0" indent="0">
              <a:buNone/>
              <a:defRPr sz="12000">
                <a:solidFill>
                  <a:schemeClr val="bg1"/>
                </a:solidFill>
              </a:defRPr>
            </a:lvl1pPr>
          </a:lstStyle>
          <a:p>
            <a:pPr lvl="0"/>
            <a:r>
              <a:rPr lang="en-US"/>
              <a:t>01</a:t>
            </a:r>
          </a:p>
        </p:txBody>
      </p:sp>
      <p:sp>
        <p:nvSpPr>
          <p:cNvPr id="9" name="Text Placeholder 2"/>
          <p:cNvSpPr>
            <a:spLocks noGrp="1"/>
          </p:cNvSpPr>
          <p:nvPr>
            <p:ph type="body" idx="1" hasCustomPrompt="1"/>
          </p:nvPr>
        </p:nvSpPr>
        <p:spPr>
          <a:xfrm>
            <a:off x="1066802" y="2523744"/>
            <a:ext cx="6244207" cy="1023620"/>
          </a:xfrm>
        </p:spPr>
        <p:txBody>
          <a:bodyPr anchor="t"/>
          <a:lstStyle>
            <a:lvl1pPr marL="0" indent="0">
              <a:buNone/>
              <a:defRPr sz="28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SUB-HEADING</a:t>
            </a:r>
          </a:p>
        </p:txBody>
      </p:sp>
      <p:sp>
        <p:nvSpPr>
          <p:cNvPr id="10" name="Text Placeholder 4"/>
          <p:cNvSpPr>
            <a:spLocks noGrp="1"/>
          </p:cNvSpPr>
          <p:nvPr>
            <p:ph type="body" sz="quarter" idx="13"/>
          </p:nvPr>
        </p:nvSpPr>
        <p:spPr>
          <a:xfrm>
            <a:off x="457200" y="5715000"/>
            <a:ext cx="6248400" cy="831850"/>
          </a:xfrm>
        </p:spPr>
        <p:txBody>
          <a:bodyPr anchor="b"/>
          <a:lstStyle>
            <a:lvl1pPr marL="0" indent="0">
              <a:buNone/>
              <a:defRPr sz="1800">
                <a:solidFill>
                  <a:srgbClr val="7F7F7F"/>
                </a:solidFill>
              </a:defRPr>
            </a:lvl1pPr>
            <a:lvl2pPr marL="457189" indent="0">
              <a:buNone/>
              <a:defRPr sz="1600">
                <a:solidFill>
                  <a:srgbClr val="7F7F7F"/>
                </a:solidFill>
              </a:defRPr>
            </a:lvl2pPr>
            <a:lvl3pPr marL="914377" indent="0">
              <a:buNone/>
              <a:defRPr sz="1400">
                <a:solidFill>
                  <a:srgbClr val="7F7F7F"/>
                </a:solidFill>
              </a:defRPr>
            </a:lvl3pPr>
            <a:lvl4pPr marL="1371566" indent="0">
              <a:buNone/>
              <a:defRPr sz="1200">
                <a:solidFill>
                  <a:srgbClr val="7F7F7F"/>
                </a:solidFill>
              </a:defRPr>
            </a:lvl4pPr>
            <a:lvl5pPr marL="1828754" indent="0">
              <a:buNone/>
              <a:defRPr sz="1200">
                <a:solidFill>
                  <a:srgbClr val="7F7F7F"/>
                </a:solidFill>
              </a:defRPr>
            </a:lvl5pPr>
          </a:lstStyle>
          <a:p>
            <a:pPr lvl="0"/>
            <a:r>
              <a:rPr lang="en-US"/>
              <a:t>Edit Master text styles</a:t>
            </a:r>
          </a:p>
        </p:txBody>
      </p:sp>
    </p:spTree>
    <p:extLst>
      <p:ext uri="{BB962C8B-B14F-4D97-AF65-F5344CB8AC3E}">
        <p14:creationId xmlns:p14="http://schemas.microsoft.com/office/powerpoint/2010/main" val="3943301088"/>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cxnSp>
        <p:nvCxnSpPr>
          <p:cNvPr id="4" name="Straight Connector 3">
            <a:extLst>
              <a:ext uri="{FF2B5EF4-FFF2-40B4-BE49-F238E27FC236}">
                <a16:creationId xmlns:a16="http://schemas.microsoft.com/office/drawing/2014/main" id="{BF24B819-6C06-4FB9-BCBC-8FA3A4A317EC}"/>
              </a:ext>
            </a:extLst>
          </p:cNvPr>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FA8623C-4934-4084-85E8-2A18C28318A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8D8D69D-C4A4-485C-AC87-25F21B2B625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2BD1F51-698F-4ACA-AC86-4099E99BA1D8}"/>
              </a:ext>
            </a:extLst>
          </p:cNvPr>
          <p:cNvSpPr>
            <a:spLocks noGrp="1"/>
          </p:cNvSpPr>
          <p:nvPr>
            <p:ph type="sldNum" sz="quarter" idx="12"/>
          </p:nvPr>
        </p:nvSpPr>
        <p:spPr/>
        <p:txBody>
          <a:bodyPr/>
          <a:lstStyle>
            <a:lvl1pPr>
              <a:defRPr/>
            </a:lvl1pPr>
          </a:lstStyle>
          <a:p>
            <a:pPr>
              <a:defRPr/>
            </a:pPr>
            <a:fld id="{28D68EDE-A086-43FA-AC8F-8D490D7BECC9}" type="slidenum">
              <a:rPr lang="en-US" altLang="en-US"/>
              <a:pPr>
                <a:defRPr/>
              </a:pPr>
              <a:t>‹#›</a:t>
            </a:fld>
            <a:endParaRPr lang="en-US" altLang="en-US"/>
          </a:p>
        </p:txBody>
      </p:sp>
    </p:spTree>
    <p:extLst>
      <p:ext uri="{BB962C8B-B14F-4D97-AF65-F5344CB8AC3E}">
        <p14:creationId xmlns:p14="http://schemas.microsoft.com/office/powerpoint/2010/main" val="258763069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Header Grey">
    <p:spTree>
      <p:nvGrpSpPr>
        <p:cNvPr id="1" name=""/>
        <p:cNvGrpSpPr/>
        <p:nvPr/>
      </p:nvGrpSpPr>
      <p:grpSpPr>
        <a:xfrm>
          <a:off x="0" y="0"/>
          <a:ext cx="0" cy="0"/>
        </a:xfrm>
      </p:grpSpPr>
      <p:sp>
        <p:nvSpPr>
          <p:cNvPr id="10" name="Rectangle 9"/>
          <p:cNvSpPr/>
          <p:nvPr userDrawn="1"/>
        </p:nvSpPr>
        <p:spPr>
          <a:xfrm>
            <a:off x="0" y="0"/>
            <a:ext cx="9144000" cy="5394960"/>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066802" y="883920"/>
            <a:ext cx="5297487" cy="1231900"/>
          </a:xfrm>
        </p:spPr>
        <p:txBody>
          <a:bodyPr anchor="b"/>
          <a:lstStyle>
            <a:lvl1pPr algn="r">
              <a:defRPr sz="4400" b="0" cap="all">
                <a:solidFill>
                  <a:schemeClr val="bg1"/>
                </a:solidFill>
                <a:latin typeface="Cambria" panose="02040503050406030204" pitchFamily="18" charset="0"/>
              </a:defRPr>
            </a:lvl1pPr>
          </a:lstStyle>
          <a:p>
            <a:r>
              <a:rPr lang="en-US"/>
              <a:t>SECTION</a:t>
            </a:r>
          </a:p>
        </p:txBody>
      </p:sp>
      <p:pic>
        <p:nvPicPr>
          <p:cNvPr id="7" name="Picture 6" descr="BB_Logo_Square_RGB-NoLLP.jpg"/>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66520" y="6057111"/>
            <a:ext cx="1981200" cy="521370"/>
          </a:xfrm>
          <a:prstGeom prst="rect">
            <a:avLst/>
          </a:prstGeom>
        </p:spPr>
      </p:pic>
      <p:cxnSp>
        <p:nvCxnSpPr>
          <p:cNvPr id="8" name="Straight Connector 7"/>
          <p:cNvCxnSpPr/>
          <p:nvPr userDrawn="1"/>
        </p:nvCxnSpPr>
        <p:spPr>
          <a:xfrm>
            <a:off x="219366" y="2332179"/>
            <a:ext cx="6246091"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2" hasCustomPrompt="1"/>
          </p:nvPr>
        </p:nvSpPr>
        <p:spPr>
          <a:xfrm>
            <a:off x="6409189" y="669022"/>
            <a:ext cx="1905000" cy="1600200"/>
          </a:xfrm>
        </p:spPr>
        <p:txBody>
          <a:bodyPr/>
          <a:lstStyle>
            <a:lvl1pPr marL="0" indent="0">
              <a:buNone/>
              <a:defRPr sz="12000">
                <a:solidFill>
                  <a:schemeClr val="bg1"/>
                </a:solidFill>
              </a:defRPr>
            </a:lvl1pPr>
          </a:lstStyle>
          <a:p>
            <a:pPr lvl="0"/>
            <a:r>
              <a:rPr lang="en-US"/>
              <a:t>01</a:t>
            </a:r>
          </a:p>
        </p:txBody>
      </p:sp>
      <p:sp>
        <p:nvSpPr>
          <p:cNvPr id="9" name="Text Placeholder 2"/>
          <p:cNvSpPr>
            <a:spLocks noGrp="1"/>
          </p:cNvSpPr>
          <p:nvPr>
            <p:ph type="body" idx="1" hasCustomPrompt="1"/>
          </p:nvPr>
        </p:nvSpPr>
        <p:spPr>
          <a:xfrm>
            <a:off x="1066802" y="2523744"/>
            <a:ext cx="6244207" cy="1023620"/>
          </a:xfrm>
        </p:spPr>
        <p:txBody>
          <a:bodyPr anchor="t"/>
          <a:lstStyle>
            <a:lvl1pPr marL="0" indent="0">
              <a:buNone/>
              <a:defRPr sz="28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SUB-HEADING</a:t>
            </a:r>
          </a:p>
        </p:txBody>
      </p:sp>
      <p:sp>
        <p:nvSpPr>
          <p:cNvPr id="11" name="Text Placeholder 4"/>
          <p:cNvSpPr>
            <a:spLocks noGrp="1"/>
          </p:cNvSpPr>
          <p:nvPr>
            <p:ph type="body" sz="quarter" idx="13"/>
          </p:nvPr>
        </p:nvSpPr>
        <p:spPr>
          <a:xfrm>
            <a:off x="457200" y="5715000"/>
            <a:ext cx="6248400" cy="831850"/>
          </a:xfrm>
        </p:spPr>
        <p:txBody>
          <a:bodyPr anchor="b"/>
          <a:lstStyle>
            <a:lvl1pPr marL="0" indent="0">
              <a:buNone/>
              <a:defRPr sz="1800">
                <a:solidFill>
                  <a:srgbClr val="7F7F7F"/>
                </a:solidFill>
              </a:defRPr>
            </a:lvl1pPr>
            <a:lvl2pPr marL="457189" indent="0">
              <a:buNone/>
              <a:defRPr sz="1600">
                <a:solidFill>
                  <a:srgbClr val="7F7F7F"/>
                </a:solidFill>
              </a:defRPr>
            </a:lvl2pPr>
            <a:lvl3pPr marL="914377" indent="0">
              <a:buNone/>
              <a:defRPr sz="1400">
                <a:solidFill>
                  <a:srgbClr val="7F7F7F"/>
                </a:solidFill>
              </a:defRPr>
            </a:lvl3pPr>
            <a:lvl4pPr marL="1371566" indent="0">
              <a:buNone/>
              <a:defRPr sz="1200">
                <a:solidFill>
                  <a:srgbClr val="7F7F7F"/>
                </a:solidFill>
              </a:defRPr>
            </a:lvl4pPr>
            <a:lvl5pPr marL="1828754" indent="0">
              <a:buNone/>
              <a:defRPr sz="1200">
                <a:solidFill>
                  <a:srgbClr val="7F7F7F"/>
                </a:solidFill>
              </a:defRPr>
            </a:lvl5pPr>
          </a:lstStyle>
          <a:p>
            <a:pPr lvl="0"/>
            <a:r>
              <a:rPr lang="en-US"/>
              <a:t>Edit Master text styles</a:t>
            </a:r>
          </a:p>
        </p:txBody>
      </p:sp>
    </p:spTree>
    <p:extLst>
      <p:ext uri="{BB962C8B-B14F-4D97-AF65-F5344CB8AC3E}">
        <p14:creationId xmlns:p14="http://schemas.microsoft.com/office/powerpoint/2010/main" val="22500922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Intro Paragraph">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9" name="Text Placeholder 8"/>
          <p:cNvSpPr>
            <a:spLocks noGrp="1"/>
          </p:cNvSpPr>
          <p:nvPr>
            <p:ph type="body" sz="quarter" idx="13" hasCustomPrompt="1"/>
          </p:nvPr>
        </p:nvSpPr>
        <p:spPr>
          <a:xfrm>
            <a:off x="457200" y="1600200"/>
            <a:ext cx="8229600" cy="1828800"/>
          </a:xfrm>
        </p:spPr>
        <p:txBody>
          <a:bodyPr anchor="b">
            <a:normAutofit/>
          </a:bodyPr>
          <a:lstStyle>
            <a:lvl1pPr marL="0" indent="0">
              <a:spcBef>
                <a:spcPts val="768"/>
              </a:spcBef>
              <a:buNone/>
              <a:defRPr sz="2400">
                <a:solidFill>
                  <a:schemeClr val="tx1"/>
                </a:solidFill>
              </a:defRPr>
            </a:lvl1pPr>
            <a:lvl2pPr marL="457189" indent="0">
              <a:buNone/>
              <a:defRPr sz="2000">
                <a:solidFill>
                  <a:srgbClr val="37A09C"/>
                </a:solidFill>
              </a:defRPr>
            </a:lvl2pPr>
            <a:lvl3pPr marL="914377" indent="0">
              <a:buNone/>
              <a:defRPr sz="1800">
                <a:solidFill>
                  <a:srgbClr val="37A09C"/>
                </a:solidFill>
              </a:defRPr>
            </a:lvl3pPr>
            <a:lvl4pPr marL="1371566" indent="0">
              <a:buNone/>
              <a:defRPr sz="1600">
                <a:solidFill>
                  <a:srgbClr val="37A09C"/>
                </a:solidFill>
              </a:defRPr>
            </a:lvl4pPr>
            <a:lvl5pPr marL="1828754" indent="0">
              <a:buNone/>
              <a:defRPr sz="1600">
                <a:solidFill>
                  <a:srgbClr val="37A09C"/>
                </a:solidFill>
              </a:defRPr>
            </a:lvl5pPr>
          </a:lstStyle>
          <a:p>
            <a:pPr lvl="0"/>
            <a:r>
              <a:rPr lang="en-US"/>
              <a:t>Click to add introduction paragraph</a:t>
            </a:r>
          </a:p>
        </p:txBody>
      </p:sp>
      <p:sp>
        <p:nvSpPr>
          <p:cNvPr id="11" name="Text Placeholder 10"/>
          <p:cNvSpPr>
            <a:spLocks noGrp="1"/>
          </p:cNvSpPr>
          <p:nvPr>
            <p:ph type="body" sz="quarter" idx="14" hasCustomPrompt="1"/>
          </p:nvPr>
        </p:nvSpPr>
        <p:spPr>
          <a:xfrm>
            <a:off x="457200" y="3810000"/>
            <a:ext cx="8229600" cy="2286000"/>
          </a:xfrm>
        </p:spPr>
        <p:txBody>
          <a:bodyPr>
            <a:normAutofit/>
          </a:bodyPr>
          <a:lstStyle>
            <a:lvl1pPr>
              <a:spcBef>
                <a:spcPts val="600"/>
              </a:spcBef>
              <a:buClr>
                <a:schemeClr val="tx1"/>
              </a:buClr>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add text</a:t>
            </a:r>
          </a:p>
        </p:txBody>
      </p:sp>
      <p:sp>
        <p:nvSpPr>
          <p:cNvPr id="14" name="Text Placeholder 13"/>
          <p:cNvSpPr>
            <a:spLocks noGrp="1"/>
          </p:cNvSpPr>
          <p:nvPr>
            <p:ph type="body" sz="quarter" idx="15" hasCustomPrompt="1"/>
          </p:nvPr>
        </p:nvSpPr>
        <p:spPr>
          <a:xfrm>
            <a:off x="457200" y="3413760"/>
            <a:ext cx="8229600" cy="381000"/>
          </a:xfrm>
        </p:spPr>
        <p:txBody>
          <a:bodyPr/>
          <a:lstStyle>
            <a:lvl1pPr marL="0" indent="0">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189" indent="0">
              <a:buNone/>
              <a:defRPr sz="1800">
                <a:solidFill>
                  <a:srgbClr val="37A09C"/>
                </a:solidFill>
                <a:latin typeface="Corbel" panose="020b0503020204020204" pitchFamily="34" charset="0"/>
              </a:defRPr>
            </a:lvl2pPr>
            <a:lvl3pPr marL="914377" indent="0">
              <a:buNone/>
              <a:defRPr sz="1800">
                <a:solidFill>
                  <a:srgbClr val="37A09C"/>
                </a:solidFill>
                <a:latin typeface="Corbel" panose="020b0503020204020204" pitchFamily="34" charset="0"/>
              </a:defRPr>
            </a:lvl3pPr>
            <a:lvl4pPr marL="1371566" indent="0">
              <a:buNone/>
              <a:defRPr sz="1800">
                <a:solidFill>
                  <a:srgbClr val="37A09C"/>
                </a:solidFill>
                <a:latin typeface="Corbel" panose="020b0503020204020204" pitchFamily="34" charset="0"/>
              </a:defRPr>
            </a:lvl4pPr>
            <a:lvl5pPr marL="1828754" indent="0">
              <a:buNone/>
              <a:defRPr sz="1800">
                <a:solidFill>
                  <a:srgbClr val="37A09C"/>
                </a:solidFill>
                <a:latin typeface="Corbel" panose="020b0503020204020204" pitchFamily="34" charset="0"/>
              </a:defRPr>
            </a:lvl5pPr>
          </a:lstStyle>
          <a:p>
            <a:pPr lvl="0"/>
            <a:r>
              <a:rPr lang="en-US"/>
              <a:t>CLICK TO ADD HEADING</a:t>
            </a:r>
          </a:p>
        </p:txBody>
      </p:sp>
      <p:cxnSp>
        <p:nvCxnSpPr>
          <p:cNvPr id="10" name="Straight Connector 9"/>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5" name="TextBox 14"/>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4161227027"/>
      </p:ext>
    </p:extLst>
  </p:cSld>
  <p:clrMapOvr>
    <a:masterClrMapping/>
  </p:clrMapOvr>
  <p:transition/>
  <p:timing/>
  <p:hf hdr="0" ftr="0" dt="0"/>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cxnSp>
        <p:nvCxnSpPr>
          <p:cNvPr id="9" name="Straight Connector 8"/>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0" name="TextBox 9"/>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745223345"/>
      </p:ext>
    </p:extLst>
  </p:cSld>
  <p:clrMapOvr>
    <a:masterClrMapping/>
  </p:clrMapOvr>
  <p:transition/>
  <p:timing/>
  <p:hf hdr="0" ftr="0" dt="0"/>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with Left Callouts">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200400" y="1600204"/>
            <a:ext cx="5486400" cy="4525963"/>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cxnSp>
        <p:nvCxnSpPr>
          <p:cNvPr id="7" name="Straight Connector 6"/>
          <p:cNvCxnSpPr/>
          <p:nvPr userDrawn="1"/>
        </p:nvCxnSpPr>
        <p:spPr>
          <a:xfrm>
            <a:off x="457200" y="129540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3"/>
          </p:nvPr>
        </p:nvSpPr>
        <p:spPr>
          <a:xfrm>
            <a:off x="457200" y="1600200"/>
            <a:ext cx="2514600" cy="4526280"/>
          </a:xfrm>
        </p:spPr>
        <p:txBody>
          <a:bodyPr/>
          <a:lstStyle>
            <a:lvl1pPr>
              <a:spcBef>
                <a:spcPts val="600"/>
              </a:spcBef>
              <a:defRPr sz="1800" b="0">
                <a:latin typeface="Cambria" panose="02040503050406030204" pitchFamily="18" charset="0"/>
                <a:ea typeface="Segoe UI" panose="020b0502040204020203" pitchFamily="34" charset="0"/>
                <a:cs typeface="Segoe UI" panose="020b0502040204020203" pitchFamily="34" charset="0"/>
              </a:defRPr>
            </a:lvl1pPr>
            <a:lvl2pPr>
              <a:spcBef>
                <a:spcPts val="600"/>
              </a:spcBef>
              <a:defRPr sz="1600" b="0">
                <a:latin typeface="Cambria" panose="02040503050406030204" pitchFamily="18" charset="0"/>
                <a:ea typeface="Segoe UI" panose="020b0502040204020203" pitchFamily="34" charset="0"/>
                <a:cs typeface="Segoe UI" panose="020b0502040204020203" pitchFamily="34" charset="0"/>
              </a:defRPr>
            </a:lvl2pPr>
            <a:lvl3pPr>
              <a:spcBef>
                <a:spcPts val="600"/>
              </a:spcBef>
              <a:defRPr sz="1400" b="0">
                <a:latin typeface="Cambria" panose="02040503050406030204" pitchFamily="18" charset="0"/>
                <a:ea typeface="Segoe UI" panose="020b0502040204020203" pitchFamily="34" charset="0"/>
                <a:cs typeface="Segoe UI" panose="020b0502040204020203" pitchFamily="34" charset="0"/>
              </a:defRPr>
            </a:lvl3pPr>
            <a:lvl4pPr>
              <a:spcBef>
                <a:spcPts val="600"/>
              </a:spcBef>
              <a:defRPr sz="1200" b="0">
                <a:latin typeface="Cambria" panose="02040503050406030204" pitchFamily="18" charset="0"/>
                <a:ea typeface="Segoe UI" panose="020b0502040204020203" pitchFamily="34" charset="0"/>
                <a:cs typeface="Segoe UI" panose="020b0502040204020203" pitchFamily="34" charset="0"/>
              </a:defRPr>
            </a:lvl4pPr>
            <a:lvl5pPr>
              <a:spcBef>
                <a:spcPts val="600"/>
              </a:spcBef>
              <a:defRPr sz="1200" b="0">
                <a:latin typeface="Cambria" panose="02040503050406030204" pitchFamily="18" charset="0"/>
                <a:ea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9" name="Slide Number Placeholder 6"/>
          <p:cNvSpPr>
            <a:spLocks noGrp="1"/>
          </p:cNvSpPr>
          <p:nvPr>
            <p:ph type="sldNum" sz="quarter" idx="12"/>
          </p:nvPr>
        </p:nvSpPr>
        <p:spPr>
          <a:xfrm>
            <a:off x="6553200" y="6245225"/>
            <a:ext cx="2133600" cy="476250"/>
          </a:xfrm>
        </p:spPr>
        <p:txBody>
          <a:bodyPr/>
          <a:lstStyle>
            <a:lvl1pPr>
              <a:defRPr sz="1000">
                <a:latin typeface="Segoe UI" panose="020b0502040204020203" pitchFamily="34" charset="0"/>
                <a:ea typeface="Segoe UI" panose="020b0502040204020203" pitchFamily="34" charset="0"/>
                <a:cs typeface="Segoe UI" panose="020b0502040204020203" pitchFamily="34" charset="0"/>
              </a:defRPr>
            </a:lvl1pPr>
          </a:lstStyle>
          <a:p>
            <a:fld id="{168BF27F-8381-486F-A0E7-F33DCDB58203}" type="slidenum">
              <a:rPr lang="en-US" smtClean="0"/>
              <a:t>‹#›</a:t>
            </a:fld>
            <a:endParaRPr lang="en-US"/>
          </a:p>
        </p:txBody>
      </p:sp>
      <p:sp>
        <p:nvSpPr>
          <p:cNvPr id="10" name="TextBox 9"/>
          <p:cNvSpPr txBox="1"/>
          <p:nvPr userDrawn="1"/>
        </p:nvSpPr>
        <p:spPr>
          <a:xfrm>
            <a:off x="457200" y="6248400"/>
            <a:ext cx="2514600"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4286320236"/>
      </p:ext>
    </p:extLst>
  </p:cSld>
  <p:clrMapOvr>
    <a:masterClrMapping/>
  </p:clrMapOvr>
  <p:transition/>
  <p:timing/>
  <p:hf hdr="0" ftr="0" dt="0"/>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slideLayout" Target="../slideLayouts/slideLayout38.xml" /><Relationship Id="rId11" Type="http://schemas.openxmlformats.org/officeDocument/2006/relationships/slideLayout" Target="../slideLayouts/slideLayout39.xml" /><Relationship Id="rId12" Type="http://schemas.openxmlformats.org/officeDocument/2006/relationships/theme" Target="../theme/theme2.xml"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slideLayout" Target="../slideLayouts/slideLayout36.xml" /><Relationship Id="rId9" Type="http://schemas.openxmlformats.org/officeDocument/2006/relationships/slideLayout" Target="../slideLayouts/slideLayout3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slideLayout" Target="../slideLayouts/slideLayout49.xml" /><Relationship Id="rId11" Type="http://schemas.openxmlformats.org/officeDocument/2006/relationships/slideLayout" Target="../slideLayouts/slideLayout50.xml" /><Relationship Id="rId12" Type="http://schemas.openxmlformats.org/officeDocument/2006/relationships/theme" Target="../theme/theme3.xml" /><Relationship Id="rId2" Type="http://schemas.openxmlformats.org/officeDocument/2006/relationships/slideLayout" Target="../slideLayouts/slideLayout41.xml" /><Relationship Id="rId3" Type="http://schemas.openxmlformats.org/officeDocument/2006/relationships/slideLayout" Target="../slideLayouts/slideLayout42.xml" /><Relationship Id="rId4" Type="http://schemas.openxmlformats.org/officeDocument/2006/relationships/slideLayout" Target="../slideLayouts/slideLayout43.xml" /><Relationship Id="rId5" Type="http://schemas.openxmlformats.org/officeDocument/2006/relationships/slideLayout" Target="../slideLayouts/slideLayout44.xml" /><Relationship Id="rId6" Type="http://schemas.openxmlformats.org/officeDocument/2006/relationships/slideLayout" Target="../slideLayouts/slideLayout45.xml" /><Relationship Id="rId7" Type="http://schemas.openxmlformats.org/officeDocument/2006/relationships/slideLayout" Target="../slideLayouts/slideLayout46.xml" /><Relationship Id="rId8" Type="http://schemas.openxmlformats.org/officeDocument/2006/relationships/slideLayout" Target="../slideLayouts/slideLayout47.xml" /><Relationship Id="rId9" Type="http://schemas.openxmlformats.org/officeDocument/2006/relationships/slideLayout" Target="../slideLayouts/slideLayout48.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11BC37DE-532A-41CD-A67D-D3FB4FE3AF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81" r:id="rId3"/>
    <p:sldLayoutId id="2147483651" r:id="rId4"/>
    <p:sldLayoutId id="2147483662" r:id="rId5"/>
    <p:sldLayoutId id="2147483663" r:id="rId6"/>
    <p:sldLayoutId id="2147483661" r:id="rId7"/>
    <p:sldLayoutId id="2147483650" r:id="rId8"/>
    <p:sldLayoutId id="2147483676" r:id="rId9"/>
    <p:sldLayoutId id="2147483665" r:id="rId10"/>
    <p:sldLayoutId id="2147483652" r:id="rId11"/>
    <p:sldLayoutId id="2147483653" r:id="rId12"/>
    <p:sldLayoutId id="2147483654" r:id="rId13"/>
    <p:sldLayoutId id="2147483670" r:id="rId14"/>
    <p:sldLayoutId id="2147483666" r:id="rId15"/>
    <p:sldLayoutId id="2147483667" r:id="rId16"/>
    <p:sldLayoutId id="2147483671" r:id="rId17"/>
    <p:sldLayoutId id="2147483672" r:id="rId18"/>
    <p:sldLayoutId id="2147483674" r:id="rId19"/>
    <p:sldLayoutId id="2147483675" r:id="rId20"/>
    <p:sldLayoutId id="2147483655" r:id="rId21"/>
    <p:sldLayoutId id="2147483656" r:id="rId22"/>
    <p:sldLayoutId id="2147483657" r:id="rId23"/>
    <p:sldLayoutId id="2147483673" r:id="rId24"/>
    <p:sldLayoutId id="2147483680" r:id="rId25"/>
    <p:sldLayoutId id="2147483679" r:id="rId26"/>
    <p:sldLayoutId id="2147483677" r:id="rId27"/>
    <p:sldLayoutId id="2147483678" r:id="rId28"/>
  </p:sldLayoutIdLst>
  <p:transition/>
  <p:timing/>
  <p:txStyles>
    <p:titleStyle>
      <a:lvl1pPr algn="l" rtl="0" eaLnBrk="1" fontAlgn="base" hangingPunct="1">
        <a:spcBef>
          <a:spcPct val="0"/>
        </a:spcBef>
        <a:spcAft>
          <a:spcPct val="0"/>
        </a:spcAft>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1" fontAlgn="base" hangingPunct="1">
        <a:spcBef>
          <a:spcPct val="0"/>
        </a:spcBef>
        <a:spcAft>
          <a:spcPct val="0"/>
        </a:spcAft>
        <a:defRPr sz="4400">
          <a:solidFill>
            <a:schemeClr val="tx2"/>
          </a:solidFill>
          <a:latin typeface="Arial"/>
        </a:defRPr>
      </a:lvl2pPr>
      <a:lvl3pPr algn="ctr" rtl="0" eaLnBrk="1" fontAlgn="base" hangingPunct="1">
        <a:spcBef>
          <a:spcPct val="0"/>
        </a:spcBef>
        <a:spcAft>
          <a:spcPct val="0"/>
        </a:spcAft>
        <a:defRPr sz="4400">
          <a:solidFill>
            <a:schemeClr val="tx2"/>
          </a:solidFill>
          <a:latin typeface="Arial"/>
        </a:defRPr>
      </a:lvl3pPr>
      <a:lvl4pPr algn="ctr" rtl="0" eaLnBrk="1" fontAlgn="base" hangingPunct="1">
        <a:spcBef>
          <a:spcPct val="0"/>
        </a:spcBef>
        <a:spcAft>
          <a:spcPct val="0"/>
        </a:spcAft>
        <a:defRPr sz="4400">
          <a:solidFill>
            <a:schemeClr val="tx2"/>
          </a:solidFill>
          <a:latin typeface="Arial"/>
        </a:defRPr>
      </a:lvl4pPr>
      <a:lvl5pPr algn="ctr" rtl="0" eaLnBrk="1" fontAlgn="base" hangingPunct="1">
        <a:spcBef>
          <a:spcPct val="0"/>
        </a:spcBef>
        <a:spcAft>
          <a:spcPct val="0"/>
        </a:spcAft>
        <a:defRPr sz="4400">
          <a:solidFill>
            <a:schemeClr val="tx2"/>
          </a:solidFill>
          <a:latin typeface="Arial"/>
        </a:defRPr>
      </a:lvl5pPr>
      <a:lvl6pPr marL="457189" algn="ctr" rtl="0" eaLnBrk="1" fontAlgn="base" hangingPunct="1">
        <a:spcBef>
          <a:spcPct val="0"/>
        </a:spcBef>
        <a:spcAft>
          <a:spcPct val="0"/>
        </a:spcAft>
        <a:defRPr sz="4400">
          <a:solidFill>
            <a:schemeClr val="tx2"/>
          </a:solidFill>
          <a:latin typeface="Arial"/>
        </a:defRPr>
      </a:lvl6pPr>
      <a:lvl7pPr marL="914377" algn="ctr" rtl="0" eaLnBrk="1" fontAlgn="base" hangingPunct="1">
        <a:spcBef>
          <a:spcPct val="0"/>
        </a:spcBef>
        <a:spcAft>
          <a:spcPct val="0"/>
        </a:spcAft>
        <a:defRPr sz="4400">
          <a:solidFill>
            <a:schemeClr val="tx2"/>
          </a:solidFill>
          <a:latin typeface="Arial"/>
        </a:defRPr>
      </a:lvl7pPr>
      <a:lvl8pPr marL="1371566" algn="ctr" rtl="0" eaLnBrk="1" fontAlgn="base" hangingPunct="1">
        <a:spcBef>
          <a:spcPct val="0"/>
        </a:spcBef>
        <a:spcAft>
          <a:spcPct val="0"/>
        </a:spcAft>
        <a:defRPr sz="4400">
          <a:solidFill>
            <a:schemeClr val="tx2"/>
          </a:solidFill>
          <a:latin typeface="Arial"/>
        </a:defRPr>
      </a:lvl8pPr>
      <a:lvl9pPr marL="1828754" algn="ctr" rtl="0" eaLnBrk="1" fontAlgn="base" hangingPunct="1">
        <a:spcBef>
          <a:spcPct val="0"/>
        </a:spcBef>
        <a:spcAft>
          <a:spcPct val="0"/>
        </a:spcAft>
        <a:defRPr sz="4400">
          <a:solidFill>
            <a:schemeClr val="tx2"/>
          </a:solidFill>
          <a:latin typeface="Arial"/>
        </a:defRPr>
      </a:lvl9pPr>
    </p:titleStyle>
    <p:bodyStyle>
      <a:lvl1pPr marL="342891" indent="-342891" algn="l" rtl="0" eaLnBrk="1" fontAlgn="base" hangingPunct="1">
        <a:spcBef>
          <a:spcPts val="600"/>
        </a:spcBef>
        <a:spcAft>
          <a:spcPct val="0"/>
        </a:spcAft>
        <a:buClr>
          <a:schemeClr val="tx1"/>
        </a:buClr>
        <a:buFont typeface="Arial" panose="020b0604020202020204" pitchFamily="34" charset="0"/>
        <a:buChar char="•"/>
        <a:defRPr sz="1800">
          <a:solidFill>
            <a:schemeClr val="tx1"/>
          </a:solidFill>
          <a:latin typeface="+mn-lt"/>
          <a:ea typeface="+mn-ea"/>
          <a:cs typeface="+mn-cs"/>
        </a:defRPr>
      </a:lvl1pPr>
      <a:lvl2pPr marL="742932" indent="-285744" algn="l" rtl="0" eaLnBrk="1" fontAlgn="base" hangingPunct="1">
        <a:spcBef>
          <a:spcPts val="600"/>
        </a:spcBef>
        <a:spcAft>
          <a:spcPct val="0"/>
        </a:spcAft>
        <a:buClr>
          <a:schemeClr val="tx1"/>
        </a:buClr>
        <a:buChar char="–"/>
        <a:defRPr sz="1600">
          <a:solidFill>
            <a:schemeClr val="tx1"/>
          </a:solidFill>
          <a:latin typeface="+mn-lt"/>
        </a:defRPr>
      </a:lvl2pPr>
      <a:lvl3pPr marL="1142971" indent="-228594" algn="l" rtl="0" eaLnBrk="1" fontAlgn="base" hangingPunct="1">
        <a:spcBef>
          <a:spcPts val="600"/>
        </a:spcBef>
        <a:spcAft>
          <a:spcPct val="0"/>
        </a:spcAft>
        <a:buClr>
          <a:schemeClr val="tx1"/>
        </a:buClr>
        <a:buChar char="•"/>
        <a:defRPr sz="1400">
          <a:solidFill>
            <a:schemeClr val="tx1"/>
          </a:solidFill>
          <a:latin typeface="+mn-lt"/>
        </a:defRPr>
      </a:lvl3pPr>
      <a:lvl4pPr marL="1600160" indent="-228594" algn="l" rtl="0" eaLnBrk="1" fontAlgn="base" hangingPunct="1">
        <a:spcBef>
          <a:spcPts val="600"/>
        </a:spcBef>
        <a:spcAft>
          <a:spcPct val="0"/>
        </a:spcAft>
        <a:buClr>
          <a:schemeClr val="tx1"/>
        </a:buClr>
        <a:buChar char="–"/>
        <a:defRPr sz="1200">
          <a:solidFill>
            <a:schemeClr val="tx1"/>
          </a:solidFill>
          <a:latin typeface="+mn-lt"/>
        </a:defRPr>
      </a:lvl4pPr>
      <a:lvl5pPr marL="2057349" indent="-228594" algn="l" rtl="0" eaLnBrk="1" fontAlgn="base" hangingPunct="1">
        <a:spcBef>
          <a:spcPts val="600"/>
        </a:spcBef>
        <a:spcAft>
          <a:spcPct val="0"/>
        </a:spcAft>
        <a:buClr>
          <a:schemeClr val="tx1"/>
        </a:buClr>
        <a:buChar char="»"/>
        <a:defRPr sz="12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cxnSp>
        <p:nvCxnSpPr>
          <p:cNvPr id="37890" name="Straight Connector 6">
            <a:extLst>
              <a:ext uri="{FF2B5EF4-FFF2-40B4-BE49-F238E27FC236}">
                <a16:creationId xmlns:a16="http://schemas.microsoft.com/office/drawing/2014/main" id="{8F36933E-5228-47FB-9273-46D9D58FD30F}"/>
              </a:ext>
            </a:extLst>
          </p:cNvPr>
          <p:cNvCxnSpPr>
            <a:cxnSpLocks noChangeShapeType="1"/>
          </p:cNvCxnSpPr>
          <p:nvPr/>
        </p:nvCxnSpPr>
        <p:spPr bwMode="auto">
          <a:xfrm>
            <a:off x="457200" y="1295400"/>
            <a:ext cx="8229600" cy="0"/>
          </a:xfrm>
          <a:prstGeom prst="line">
            <a:avLst/>
          </a:prstGeom>
          <a:noFill/>
          <a:ln w="9525" algn="ctr">
            <a:solidFill>
              <a:srgbClr val="37A09C"/>
            </a:solidFill>
            <a:round/>
          </a:ln>
          <a:extLst>
            <a:ext uri="{909E8E84-426E-40DD-AFC4-6F175D3DCCD1}">
              <a14:hiddenFill xmlns:a14="http://schemas.microsoft.com/office/drawing/2010/main">
                <a:noFill/>
              </a14:hiddenFill>
            </a:ext>
          </a:extLst>
        </p:spPr>
      </p:cxnSp>
      <p:sp>
        <p:nvSpPr>
          <p:cNvPr id="37891" name="Title Placeholder 1">
            <a:extLst>
              <a:ext uri="{FF2B5EF4-FFF2-40B4-BE49-F238E27FC236}">
                <a16:creationId xmlns:a16="http://schemas.microsoft.com/office/drawing/2014/main" id="{A7296AB7-BFBB-47BA-843A-CCEA29D3C80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2" name="Text Placeholder 2">
            <a:extLst>
              <a:ext uri="{FF2B5EF4-FFF2-40B4-BE49-F238E27FC236}">
                <a16:creationId xmlns:a16="http://schemas.microsoft.com/office/drawing/2014/main" id="{1A2C7F1F-1F07-4B82-932D-AD63B5AAAC4A}"/>
              </a:ext>
            </a:extLst>
          </p:cNvPr>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3" name="Date Placeholder 3">
            <a:extLst>
              <a:ext uri="{FF2B5EF4-FFF2-40B4-BE49-F238E27FC236}">
                <a16:creationId xmlns:a16="http://schemas.microsoft.com/office/drawing/2014/main" id="{265177E3-9C6E-408B-A090-15990A87C831}"/>
              </a:ext>
            </a:extLst>
          </p:cNvPr>
          <p:cNvSpPr>
            <a:spLocks noGrp="1" noChangeArrowheads="1"/>
          </p:cNvSpPr>
          <p:nvPr>
            <p:ph type="dt" sz="half" idx="2"/>
          </p:nvPr>
        </p:nvSpPr>
        <p:spPr bwMode="auto">
          <a:xfrm>
            <a:off x="457200" y="635635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endParaRPr lang="en-US" altLang="en-US"/>
          </a:p>
        </p:txBody>
      </p:sp>
      <p:sp>
        <p:nvSpPr>
          <p:cNvPr id="37894" name="Footer Placeholder 4">
            <a:extLst>
              <a:ext uri="{FF2B5EF4-FFF2-40B4-BE49-F238E27FC236}">
                <a16:creationId xmlns:a16="http://schemas.microsoft.com/office/drawing/2014/main" id="{72BED378-CA58-49F7-A105-56EFFD31540A}"/>
              </a:ext>
            </a:extLst>
          </p:cNvPr>
          <p:cNvSpPr>
            <a:spLocks noGrp="1" noChangeArrowheads="1"/>
          </p:cNvSpPr>
          <p:nvPr>
            <p:ph type="ftr" sz="quarter" idx="3"/>
          </p:nvPr>
        </p:nvSpPr>
        <p:spPr bwMode="auto">
          <a:xfrm>
            <a:off x="3124200" y="6356354"/>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a:p>
        </p:txBody>
      </p:sp>
      <p:sp>
        <p:nvSpPr>
          <p:cNvPr id="37895" name="Slide Number Placeholder 5">
            <a:extLst>
              <a:ext uri="{FF2B5EF4-FFF2-40B4-BE49-F238E27FC236}">
                <a16:creationId xmlns:a16="http://schemas.microsoft.com/office/drawing/2014/main" id="{EEF4F1B8-BBBE-413F-9253-B61FF29599DF}"/>
              </a:ext>
            </a:extLst>
          </p:cNvPr>
          <p:cNvSpPr>
            <a:spLocks noGrp="1" noChangeArrowheads="1"/>
          </p:cNvSpPr>
          <p:nvPr>
            <p:ph type="sldNum" sz="quarter" idx="4"/>
          </p:nvPr>
        </p:nvSpPr>
        <p:spPr bwMode="auto">
          <a:xfrm>
            <a:off x="6553200" y="635635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79F38F0-3E62-48C9-83EC-620BC689A5CB}" type="slidenum">
              <a:rPr lang="en-US" altLang="en-US"/>
              <a:t>‹#›</a:t>
            </a:fld>
            <a:endParaRPr lang="en-US" altLang="en-US"/>
          </a:p>
        </p:txBody>
      </p:sp>
    </p:spTree>
    <p:extLst>
      <p:ext uri="{BB962C8B-B14F-4D97-AF65-F5344CB8AC3E}">
        <p14:creationId xmlns:p14="http://schemas.microsoft.com/office/powerpoint/2010/main" val="5286475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xStyles>
    <p:titleStyle>
      <a:lvl1pPr algn="ctr" rtl="0" eaLnBrk="0" fontAlgn="base" hangingPunct="0">
        <a:spcBef>
          <a:spcPct val="0"/>
        </a:spcBef>
        <a:spcAft>
          <a:spcPct val="0"/>
        </a:spcAft>
        <a:buSzTx/>
        <a:defRPr sz="4400" kern="12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5pPr>
      <a:lvl6pPr marL="457189"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6pPr>
      <a:lvl7pPr marL="914377"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7pPr>
      <a:lvl8pPr marL="1371566"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8pPr>
      <a:lvl9pPr marL="1828754"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9pPr>
    </p:titleStyle>
    <p:bodyStyle>
      <a:lvl1pPr marL="342891" indent="-342891" algn="l" rtl="0" eaLnBrk="0" fontAlgn="base" hangingPunct="0">
        <a:spcBef>
          <a:spcPct val="20000"/>
        </a:spcBef>
        <a:spcAft>
          <a:spcPct val="0"/>
        </a:spcAft>
        <a:buSzTx/>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SzTx/>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SzTx/>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SzTx/>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SzTx/>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cxnSp>
        <p:nvCxnSpPr>
          <p:cNvPr id="9218" name="Straight Connector 6">
            <a:extLst>
              <a:ext uri="{FF2B5EF4-FFF2-40B4-BE49-F238E27FC236}">
                <a16:creationId xmlns:a16="http://schemas.microsoft.com/office/drawing/2014/main" id="{08700E8D-68AE-43C7-81BF-1C09001D72E3}"/>
              </a:ext>
            </a:extLst>
          </p:cNvPr>
          <p:cNvCxnSpPr>
            <a:cxnSpLocks noChangeShapeType="1"/>
          </p:cNvCxnSpPr>
          <p:nvPr/>
        </p:nvCxnSpPr>
        <p:spPr bwMode="auto">
          <a:xfrm>
            <a:off x="457200" y="1295400"/>
            <a:ext cx="8229600" cy="0"/>
          </a:xfrm>
          <a:prstGeom prst="line">
            <a:avLst/>
          </a:prstGeom>
          <a:noFill/>
          <a:ln w="9525" algn="ctr">
            <a:solidFill>
              <a:srgbClr val="37A09C"/>
            </a:solidFill>
            <a:round/>
          </a:ln>
          <a:extLst>
            <a:ext uri="{909E8E84-426E-40DD-AFC4-6F175D3DCCD1}">
              <a14:hiddenFill xmlns:a14="http://schemas.microsoft.com/office/drawing/2010/main">
                <a:noFill/>
              </a14:hiddenFill>
            </a:ext>
          </a:extLst>
        </p:spPr>
      </p:cxnSp>
      <p:sp>
        <p:nvSpPr>
          <p:cNvPr id="9219" name="Title Placeholder 1">
            <a:extLst>
              <a:ext uri="{FF2B5EF4-FFF2-40B4-BE49-F238E27FC236}">
                <a16:creationId xmlns:a16="http://schemas.microsoft.com/office/drawing/2014/main" id="{C7DF8A99-6174-41B9-91C2-1D637EA7F50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0" name="Text Placeholder 2">
            <a:extLst>
              <a:ext uri="{FF2B5EF4-FFF2-40B4-BE49-F238E27FC236}">
                <a16:creationId xmlns:a16="http://schemas.microsoft.com/office/drawing/2014/main" id="{D40E4D37-02F8-4516-8668-497D6DCCCAA2}"/>
              </a:ext>
            </a:extLst>
          </p:cNvPr>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1" name="Date Placeholder 3">
            <a:extLst>
              <a:ext uri="{FF2B5EF4-FFF2-40B4-BE49-F238E27FC236}">
                <a16:creationId xmlns:a16="http://schemas.microsoft.com/office/drawing/2014/main" id="{AB240A02-882F-4DCB-AC45-092956405232}"/>
              </a:ext>
            </a:extLst>
          </p:cNvPr>
          <p:cNvSpPr>
            <a:spLocks noGrp="1" noChangeArrowheads="1"/>
          </p:cNvSpPr>
          <p:nvPr>
            <p:ph type="dt" sz="half" idx="2"/>
          </p:nvPr>
        </p:nvSpPr>
        <p:spPr bwMode="auto">
          <a:xfrm>
            <a:off x="457200" y="635635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endParaRPr lang="en-US" altLang="en-US"/>
          </a:p>
        </p:txBody>
      </p:sp>
      <p:sp>
        <p:nvSpPr>
          <p:cNvPr id="9222" name="Footer Placeholder 4">
            <a:extLst>
              <a:ext uri="{FF2B5EF4-FFF2-40B4-BE49-F238E27FC236}">
                <a16:creationId xmlns:a16="http://schemas.microsoft.com/office/drawing/2014/main" id="{0BA61324-4103-4456-94CA-D9BD7BDC30C9}"/>
              </a:ext>
            </a:extLst>
          </p:cNvPr>
          <p:cNvSpPr>
            <a:spLocks noGrp="1" noChangeArrowheads="1"/>
          </p:cNvSpPr>
          <p:nvPr>
            <p:ph type="ftr" sz="quarter" idx="3"/>
          </p:nvPr>
        </p:nvSpPr>
        <p:spPr bwMode="auto">
          <a:xfrm>
            <a:off x="3124200" y="6356354"/>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a:p>
        </p:txBody>
      </p:sp>
      <p:sp>
        <p:nvSpPr>
          <p:cNvPr id="9223" name="Slide Number Placeholder 5">
            <a:extLst>
              <a:ext uri="{FF2B5EF4-FFF2-40B4-BE49-F238E27FC236}">
                <a16:creationId xmlns:a16="http://schemas.microsoft.com/office/drawing/2014/main" id="{EEAC1655-D74A-4247-BC24-99574E7C1806}"/>
              </a:ext>
            </a:extLst>
          </p:cNvPr>
          <p:cNvSpPr>
            <a:spLocks noGrp="1" noChangeArrowheads="1"/>
          </p:cNvSpPr>
          <p:nvPr>
            <p:ph type="sldNum" sz="quarter" idx="4"/>
          </p:nvPr>
        </p:nvSpPr>
        <p:spPr bwMode="auto">
          <a:xfrm>
            <a:off x="6553200" y="635635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B427AE0-6621-434E-810C-F3E4DC4FC608}" type="slidenum">
              <a:rPr lang="en-US" altLang="en-US"/>
              <a:t>‹#›</a:t>
            </a:fld>
            <a:endParaRPr lang="en-US" altLang="en-US"/>
          </a:p>
        </p:txBody>
      </p:sp>
    </p:spTree>
    <p:extLst>
      <p:ext uri="{BB962C8B-B14F-4D97-AF65-F5344CB8AC3E}">
        <p14:creationId xmlns:p14="http://schemas.microsoft.com/office/powerpoint/2010/main" val="3096908555"/>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rtl="0" eaLnBrk="0" fontAlgn="base" hangingPunct="0">
        <a:spcBef>
          <a:spcPct val="0"/>
        </a:spcBef>
        <a:spcAft>
          <a:spcPct val="0"/>
        </a:spcAft>
        <a:buSzTx/>
        <a:defRPr sz="4400" kern="12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5pPr>
      <a:lvl6pPr marL="457189"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6pPr>
      <a:lvl7pPr marL="914377"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7pPr>
      <a:lvl8pPr marL="1371566"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8pPr>
      <a:lvl9pPr marL="1828754" algn="ctr" rtl="0" eaLnBrk="0" fontAlgn="base" hangingPunct="0">
        <a:spcBef>
          <a:spcPct val="0"/>
        </a:spcBef>
        <a:spcAft>
          <a:spcPct val="0"/>
        </a:spcAft>
        <a:buSzTx/>
        <a:defRPr sz="4400">
          <a:solidFill>
            <a:schemeClr val="tx1"/>
          </a:solidFill>
          <a:latin typeface="Calibri" panose="020f0502020204030204" pitchFamily="34" charset="0"/>
          <a:cs typeface="Arial" panose="020b0604020202020204" pitchFamily="34" charset="0"/>
        </a:defRPr>
      </a:lvl9pPr>
    </p:titleStyle>
    <p:bodyStyle>
      <a:lvl1pPr marL="342891" indent="-342891" algn="l" rtl="0" eaLnBrk="0" fontAlgn="base" hangingPunct="0">
        <a:spcBef>
          <a:spcPct val="20000"/>
        </a:spcBef>
        <a:spcAft>
          <a:spcPct val="0"/>
        </a:spcAft>
        <a:buSzTx/>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SzTx/>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SzTx/>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SzTx/>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SzTx/>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p:cNvSpPr>
            <a:spLocks noGrp="1"/>
          </p:cNvSpPr>
          <p:nvPr>
            <p:ph type="body" sz="quarter" idx="14"/>
          </p:nvPr>
        </p:nvSpPr>
        <p:spPr>
          <a:xfrm>
            <a:off x="2819400" y="3200400"/>
            <a:ext cx="5902768" cy="533400"/>
          </a:xfrm>
        </p:spPr>
        <p:txBody>
          <a:bodyPr>
            <a:noAutofit/>
          </a:bodyPr>
          <a:lstStyle/>
          <a:p>
            <a:r>
              <a:rPr lang="en-US" altLang="en-US" sz="1400">
                <a:latin typeface="+mn-lt"/>
              </a:rPr>
              <a:t>Houston Business and Estate Planning Council</a:t>
            </a:r>
            <a:br>
              <a:rPr lang="en-US" altLang="en-US" sz="1400">
                <a:latin typeface="+mn-lt"/>
              </a:rPr>
            </a:br>
            <a:r>
              <a:rPr lang="en-US" altLang="en-US" sz="1400">
                <a:latin typeface="+mn-lt"/>
              </a:rPr>
              <a:t>October 17, 2019</a:t>
            </a:r>
            <a:br>
              <a:rPr lang="en-US" altLang="en-US" sz="1400">
                <a:latin typeface="+mn-lt"/>
              </a:rPr>
            </a:br>
            <a:r>
              <a:rPr lang="en-US" altLang="en-US" sz="1400">
                <a:latin typeface="+mn-lt"/>
              </a:rPr>
              <a:t>River Oaks County Club -  Houston, TX</a:t>
            </a:r>
            <a:endParaRPr lang="en-US" sz="1400">
              <a:latin typeface="+mn-lt"/>
            </a:endParaRPr>
          </a:p>
        </p:txBody>
      </p:sp>
      <p:sp>
        <p:nvSpPr>
          <p:cNvPr id="2" name="Title 1"/>
          <p:cNvSpPr>
            <a:spLocks noGrp="1"/>
          </p:cNvSpPr>
          <p:nvPr>
            <p:ph type="ctrTitle"/>
          </p:nvPr>
        </p:nvSpPr>
        <p:spPr>
          <a:xfrm>
            <a:off x="2819400" y="2133600"/>
            <a:ext cx="6324600" cy="950421"/>
          </a:xfrm>
        </p:spPr>
        <p:txBody>
          <a:bodyPr>
            <a:noAutofit/>
          </a:bodyPr>
          <a:lstStyle/>
          <a:p>
            <a:pPr>
              <a:spcAft>
                <a:spcPts val="300"/>
              </a:spcAft>
            </a:pPr>
            <a:r>
              <a:rPr lang="en-US" altLang="en-US" sz="2000"/>
              <a:t>Trends in the IRS’s Approaches to Transfer Tax Audits, Appeals and Litigation:  How to Represent Clients and Draft Accordingly</a:t>
            </a:r>
            <a:endParaRPr lang="en-US" sz="2000"/>
          </a:p>
        </p:txBody>
      </p:sp>
      <p:sp>
        <p:nvSpPr>
          <p:cNvPr id="4" name="Rectangle 3">
            <a:extLst>
              <a:ext uri="{FF2B5EF4-FFF2-40B4-BE49-F238E27FC236}">
                <a16:creationId xmlns:a16="http://schemas.microsoft.com/office/drawing/2014/main" id="{8104C276-0AE3-4173-87F7-293265C46C0A}"/>
              </a:ext>
            </a:extLst>
          </p:cNvPr>
          <p:cNvSpPr/>
          <p:nvPr/>
        </p:nvSpPr>
        <p:spPr>
          <a:xfrm>
            <a:off x="3044955" y="4191000"/>
            <a:ext cx="3972178" cy="369332"/>
          </a:xfrm>
          <a:prstGeom prst="rect">
            <a:avLst/>
          </a:prstGeom>
        </p:spPr>
        <p:txBody>
          <a:bodyPr wrap="none">
            <a:spAutoFit/>
          </a:bodyPr>
          <a:lstStyle/>
          <a:p>
            <a:r>
              <a:rPr lang="en-US" altLang="en-US" b="1" i="1"/>
              <a:t>John W. Porter - Baker Botts L.L.P.</a:t>
            </a:r>
          </a:p>
        </p:txBody>
      </p:sp>
    </p:spTree>
    <p:extLst>
      <p:ext uri="{BB962C8B-B14F-4D97-AF65-F5344CB8AC3E}">
        <p14:creationId xmlns:p14="http://schemas.microsoft.com/office/powerpoint/2010/main" val="790048079"/>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33ED63F9-FA6E-4B99-BC80-48AE318FBDC1}"/>
              </a:ext>
            </a:extLst>
          </p:cNvPr>
          <p:cNvSpPr>
            <a:spLocks noGrp="1" noChangeArrowheads="1"/>
          </p:cNvSpPr>
          <p:nvPr>
            <p:ph type="sldNum" sz="quarter" idx="11"/>
          </p:nvPr>
        </p:nvSpPr>
        <p:spPr/>
        <p:txBody>
          <a:bodyPr/>
          <a:lstStyle/>
          <a:p>
            <a:pPr>
              <a:buSzTx/>
              <a:defRPr/>
            </a:pPr>
            <a:fld id="{DE9EDA8F-32C7-41D4-A95F-D3B075B49D64}" type="slidenum">
              <a:rPr lang="en-US" altLang="en-US" sz="1000">
                <a:latin typeface="Segoe UI" panose="020b0502040204020203" pitchFamily="34" charset="0"/>
                <a:cs typeface="Segoe UI" panose="020b0502040204020203" pitchFamily="34" charset="0"/>
              </a:rPr>
              <a:pPr>
                <a:buSzTx/>
                <a:defRPr/>
              </a:pPr>
              <a:t>10</a:t>
            </a:fld>
            <a:endParaRPr lang="en-US" altLang="en-US" sz="1000">
              <a:latin typeface="Segoe UI" panose="020b0502040204020203" pitchFamily="34" charset="0"/>
              <a:cs typeface="Segoe UI" panose="020b0502040204020203" pitchFamily="34" charset="0"/>
            </a:endParaRPr>
          </a:p>
        </p:txBody>
      </p:sp>
      <p:sp>
        <p:nvSpPr>
          <p:cNvPr id="1131522" name="Title 1">
            <a:extLst>
              <a:ext uri="{FF2B5EF4-FFF2-40B4-BE49-F238E27FC236}">
                <a16:creationId xmlns:a16="http://schemas.microsoft.com/office/drawing/2014/main" id="{33B1A2E0-289A-45E5-9FE7-C32A39D39BB6}"/>
              </a:ext>
            </a:extLst>
          </p:cNvPr>
          <p:cNvSpPr>
            <a:spLocks noGrp="1" noChangeArrowheads="1"/>
          </p:cNvSpPr>
          <p:nvPr>
            <p:ph type="title"/>
          </p:nvPr>
        </p:nvSpPr>
        <p:spPr>
          <a:xfrm>
            <a:off x="457200" y="177802"/>
            <a:ext cx="8229600" cy="1239839"/>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sz="2800" b="1">
                <a:latin typeface="Segoe UI" panose="020b0502040204020203" pitchFamily="34" charset="0"/>
                <a:cs typeface="Segoe UI" panose="020b0502040204020203" pitchFamily="34" charset="0"/>
              </a:rPr>
              <a:t>Sample Distribution Provision</a:t>
            </a:r>
            <a:endParaRPr lang="en-US" altLang="en-US" sz="2800" b="1">
              <a:latin typeface="Segoe UI" panose="020b0502040204020203" pitchFamily="34" charset="0"/>
              <a:cs typeface="Segoe UI" panose="020b0502040204020203" pitchFamily="34" charset="0"/>
            </a:endParaRPr>
          </a:p>
        </p:txBody>
      </p:sp>
      <p:sp>
        <p:nvSpPr>
          <p:cNvPr id="1131582" name="Rectangle 1131581">
            <a:extLst>
              <a:ext uri="{FF2B5EF4-FFF2-40B4-BE49-F238E27FC236}">
                <a16:creationId xmlns:a16="http://schemas.microsoft.com/office/drawing/2014/main" id="{DDFB917F-9847-4226-B457-CBA2DFA42B80}"/>
              </a:ext>
            </a:extLst>
          </p:cNvPr>
          <p:cNvSpPr/>
          <p:nvPr/>
        </p:nvSpPr>
        <p:spPr>
          <a:xfrm>
            <a:off x="457200" y="1371600"/>
            <a:ext cx="8229600" cy="5144998"/>
          </a:xfrm>
          <a:prstGeom prst="rect">
            <a:avLst/>
          </a:prstGeom>
        </p:spPr>
        <p:txBody>
          <a:bodyPr wrap="square">
            <a:spAutoFit/>
          </a:bodyPr>
          <a:lstStyle/>
          <a:p>
            <a:pPr indent="457200">
              <a:spcBef>
                <a:spcPts val="300"/>
              </a:spcBef>
              <a:spcAft>
                <a:spcPts val="1000"/>
              </a:spcAft>
              <a:tabLst>
                <a:tab pos="1371600"/>
              </a:tabLst>
            </a:pPr>
            <a:r>
              <a:rPr lang="en-US" sz="1500">
                <a:latin typeface="Times New Roman" panose="02020603050405020304" pitchFamily="18" charset="0"/>
                <a:cs typeface="Times New Roman" panose="02020603050405020304" pitchFamily="18" charset="0"/>
              </a:rPr>
              <a:t>1.03	</a:t>
            </a:r>
            <a:r>
              <a:rPr lang="en-US" sz="1500" u="sng">
                <a:latin typeface="Times New Roman" panose="02020603050405020304" pitchFamily="18" charset="0"/>
                <a:cs typeface="Times New Roman" panose="02020603050405020304" pitchFamily="18" charset="0"/>
              </a:rPr>
              <a:t>Operating Distributions.</a:t>
            </a:r>
          </a:p>
          <a:p>
            <a:pPr marL="457200" indent="914400">
              <a:spcBef>
                <a:spcPts val="300"/>
              </a:spcBef>
              <a:spcAft>
                <a:spcPts val="1000"/>
              </a:spcAft>
              <a:tabLst>
                <a:tab pos="1371600"/>
              </a:tabLst>
            </a:pPr>
            <a:r>
              <a:rPr lang="en-US" sz="1500">
                <a:latin typeface="Times New Roman" panose="02020603050405020304" pitchFamily="18" charset="0"/>
                <a:cs typeface="Times New Roman" panose="02020603050405020304" pitchFamily="18" charset="0"/>
              </a:rPr>
              <a:t>(a)	From time to time during each Fiscal Year, the Partnership Management may, in the exercise of reasonable discretion, cause the Partnership to distribute any part or all of the Distributable Cash proportionately to each of the Partners based on their Percentage Interests.</a:t>
            </a:r>
          </a:p>
          <a:p>
            <a:pPr marL="457200" indent="914400">
              <a:spcBef>
                <a:spcPts val="300"/>
              </a:spcBef>
              <a:spcAft>
                <a:spcPts val="300"/>
              </a:spcAft>
              <a:tabLst>
                <a:tab pos="1371600"/>
              </a:tabLst>
            </a:pPr>
            <a:r>
              <a:rPr lang="en-US" sz="1500">
                <a:latin typeface="Times New Roman" panose="02020603050405020304" pitchFamily="18" charset="0"/>
                <a:cs typeface="Times New Roman" panose="02020603050405020304" pitchFamily="18" charset="0"/>
              </a:rPr>
              <a:t>(b)	During the course of a Fiscal Year, in lieu of making any determinations or distributions under Sections 1.02 and 1.03(a), the Partnership Management may, in the exercise of reasonable discretion, cause the Partnership to distribute cash or other Partnership Assets proportionately to the Partners based on their Percentage Interests; provided that the total amount of distributions under this Section 1.03(b) in any Fiscal Year may not exceed five percent (5%) of the fair market value of the Partnership Assets (net of liabilities) as of the beginning of that Fiscal Year. </a:t>
            </a:r>
          </a:p>
          <a:p>
            <a:pPr marL="457200" indent="914400">
              <a:spcBef>
                <a:spcPts val="300"/>
              </a:spcBef>
              <a:spcAft>
                <a:spcPts val="1000"/>
              </a:spcAft>
              <a:tabLst>
                <a:tab pos="1371600"/>
              </a:tabLst>
            </a:pPr>
            <a:r>
              <a:rPr lang="en-US" sz="1500">
                <a:latin typeface="Times New Roman" panose="02020603050405020304" pitchFamily="18" charset="0"/>
                <a:cs typeface="Times New Roman" panose="02020603050405020304" pitchFamily="18" charset="0"/>
              </a:rPr>
              <a:t>(c)	No distributions under Section 1.03(a) or 1.03(b) shall have the effect of changing any of the Percentage Interests.</a:t>
            </a:r>
          </a:p>
          <a:p>
            <a:pPr indent="457200">
              <a:spcBef>
                <a:spcPts val="300"/>
              </a:spcBef>
              <a:spcAft>
                <a:spcPts val="1000"/>
              </a:spcAft>
              <a:tabLst>
                <a:tab pos="1371600"/>
              </a:tabLst>
            </a:pPr>
            <a:r>
              <a:rPr lang="en-US" sz="1500">
                <a:latin typeface="Times New Roman" panose="02020603050405020304" pitchFamily="18" charset="0"/>
                <a:cs typeface="Times New Roman" panose="02020603050405020304" pitchFamily="18" charset="0"/>
              </a:rPr>
              <a:t>1.04	</a:t>
            </a:r>
            <a:r>
              <a:rPr lang="en-US" sz="1500" u="sng">
                <a:latin typeface="Times New Roman" panose="02020603050405020304" pitchFamily="18" charset="0"/>
                <a:cs typeface="Times New Roman" panose="02020603050405020304" pitchFamily="18" charset="0"/>
              </a:rPr>
              <a:t>Income Tax Distributions.</a:t>
            </a:r>
            <a:r>
              <a:rPr lang="en-US" sz="1500">
                <a:latin typeface="Times New Roman" panose="02020603050405020304" pitchFamily="18" charset="0"/>
                <a:cs typeface="Times New Roman" panose="02020603050405020304" pitchFamily="18" charset="0"/>
              </a:rPr>
              <a:t>  Regardless of the amount of Distributable Cash and in addition to any distributions under Section 1.03, the Partnership may distribute during the course of each Fiscal Year an amount of cash that would be sufficient for each Partner to pay the Partner’s federal and state income taxes attributable to profit and loss allocations by the Partnership at the highest marginal income tax rate, including quarterly estimated tax payments.  Any distributions under this Section 1.04 shall be made proportionately to the Partners </a:t>
            </a:r>
          </a:p>
        </p:txBody>
      </p:sp>
    </p:spTree>
    <p:extLst>
      <p:ext uri="{BB962C8B-B14F-4D97-AF65-F5344CB8AC3E}">
        <p14:creationId xmlns:p14="http://schemas.microsoft.com/office/powerpoint/2010/main" val="133519611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CA995E5F-909C-419F-A225-4ECC9FFB2905}"/>
              </a:ext>
            </a:extLst>
          </p:cNvPr>
          <p:cNvSpPr>
            <a:spLocks noGrp="1" noChangeArrowheads="1"/>
          </p:cNvSpPr>
          <p:nvPr>
            <p:ph type="sldNum" sz="quarter" idx="11"/>
          </p:nvPr>
        </p:nvSpPr>
        <p:spPr/>
        <p:txBody>
          <a:bodyPr/>
          <a:lstStyle/>
          <a:p>
            <a:pPr>
              <a:buSzTx/>
              <a:defRPr/>
            </a:pPr>
            <a:fld id="{AA9C5DE3-7C36-49AA-A2AB-1867C1522435}" type="slidenum">
              <a:rPr lang="en-US" altLang="en-US" sz="1000">
                <a:latin typeface="Segoe UI" panose="020b0502040204020203" pitchFamily="34" charset="0"/>
                <a:cs typeface="Segoe UI" panose="020b0502040204020203" pitchFamily="34" charset="0"/>
              </a:rPr>
              <a:pPr>
                <a:buSzTx/>
                <a:defRPr/>
              </a:pPr>
              <a:t>11</a:t>
            </a:fld>
            <a:endParaRPr lang="en-US" altLang="en-US" sz="1000">
              <a:latin typeface="Segoe UI" panose="020b0502040204020203" pitchFamily="34" charset="0"/>
              <a:cs typeface="Segoe UI" panose="020b0502040204020203" pitchFamily="34" charset="0"/>
            </a:endParaRPr>
          </a:p>
        </p:txBody>
      </p:sp>
      <p:sp>
        <p:nvSpPr>
          <p:cNvPr id="1124354" name="Title 1">
            <a:extLst>
              <a:ext uri="{FF2B5EF4-FFF2-40B4-BE49-F238E27FC236}">
                <a16:creationId xmlns:a16="http://schemas.microsoft.com/office/drawing/2014/main" id="{47F810C6-9E0F-4A2C-A157-22883A157C92}"/>
              </a:ext>
            </a:extLst>
          </p:cNvPr>
          <p:cNvSpPr>
            <a:spLocks noGrp="1" noChangeArrowheads="1"/>
          </p:cNvSpPr>
          <p:nvPr>
            <p:ph type="title"/>
          </p:nvPr>
        </p:nvSpPr>
        <p:spPr>
          <a:xfrm>
            <a:off x="457201" y="274639"/>
            <a:ext cx="8324851"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a:br>
              <a:rPr lang="en-US" altLang="en-US" sz="2400" b="1">
                <a:latin typeface="Segoe UI" panose="020b0502040204020203" pitchFamily="34" charset="0"/>
                <a:cs typeface="Segoe UI" panose="020b0502040204020203" pitchFamily="34" charset="0"/>
              </a:rPr>
            </a:br>
            <a:r>
              <a:rPr lang="en-US" altLang="en-US" sz="2800" b="1">
                <a:latin typeface="Segoe UI" panose="020b0502040204020203" pitchFamily="34" charset="0"/>
                <a:cs typeface="Segoe UI" panose="020b0502040204020203" pitchFamily="34" charset="0"/>
              </a:rPr>
              <a:t>2036(a)(2) - </a:t>
            </a:r>
            <a:r>
              <a:rPr lang="en-US" altLang="en-US" sz="2800" b="1" i="1">
                <a:latin typeface="Segoe UI" panose="020b0502040204020203" pitchFamily="34" charset="0"/>
                <a:cs typeface="Segoe UI" panose="020b0502040204020203" pitchFamily="34" charset="0"/>
              </a:rPr>
              <a:t>Estate of Powell v. Commissioner</a:t>
            </a:r>
            <a:r>
              <a:rPr lang="en-US" altLang="en-US" sz="2800" b="1">
                <a:latin typeface="Segoe UI" panose="020b0502040204020203" pitchFamily="34" charset="0"/>
                <a:cs typeface="Segoe UI" panose="020b0502040204020203" pitchFamily="34" charset="0"/>
              </a:rPr>
              <a:t>,</a:t>
            </a:r>
            <a:br>
              <a:rPr lang="en-US" altLang="en-US" sz="2800" b="1">
                <a:latin typeface="Segoe UI" panose="020b0502040204020203" pitchFamily="34" charset="0"/>
                <a:cs typeface="Segoe UI" panose="020b0502040204020203" pitchFamily="34" charset="0"/>
              </a:rPr>
            </a:br>
            <a:r>
              <a:rPr lang="en-US" altLang="en-US" sz="2800" b="1">
                <a:latin typeface="Segoe UI" panose="020b0502040204020203" pitchFamily="34" charset="0"/>
                <a:cs typeface="Segoe UI" panose="020b0502040204020203" pitchFamily="34" charset="0"/>
              </a:rPr>
              <a:t>148 T.C. No. 18 (May 18, 2017)</a:t>
            </a:r>
            <a:br>
              <a:rPr lang="en-US" altLang="en-US" sz="2800" b="1">
                <a:latin typeface="Segoe UI" panose="020b0502040204020203" pitchFamily="34" charset="0"/>
                <a:cs typeface="Segoe UI" panose="020b0502040204020203" pitchFamily="34" charset="0"/>
              </a:rPr>
            </a:br>
            <a:endParaRPr lang="en-US" altLang="en-US" sz="2800">
              <a:latin typeface="Segoe UI" panose="020b0502040204020203" pitchFamily="34" charset="0"/>
              <a:cs typeface="Segoe UI" panose="020b0502040204020203" pitchFamily="34" charset="0"/>
            </a:endParaRPr>
          </a:p>
        </p:txBody>
      </p:sp>
      <p:sp>
        <p:nvSpPr>
          <p:cNvPr id="1124355" name="Content Placeholder 2">
            <a:extLst>
              <a:ext uri="{FF2B5EF4-FFF2-40B4-BE49-F238E27FC236}">
                <a16:creationId xmlns:a16="http://schemas.microsoft.com/office/drawing/2014/main" id="{6F3147F0-6471-4A07-97E1-351B8B5C9E70}"/>
              </a:ext>
            </a:extLst>
          </p:cNvPr>
          <p:cNvSpPr>
            <a:spLocks noGrp="1" noChangeArrowheads="1"/>
          </p:cNvSpPr>
          <p:nvPr>
            <p:ph idx="4294967295"/>
          </p:nvPr>
        </p:nvSpPr>
        <p:spPr>
          <a:xfrm>
            <a:off x="457202" y="1543053"/>
            <a:ext cx="8372475" cy="4324347"/>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spcBef>
                <a:spcPts val="300"/>
              </a:spcBef>
              <a:spcAft>
                <a:spcPts val="600"/>
              </a:spcAft>
            </a:pPr>
            <a:r>
              <a:rPr lang="en-US" altLang="en-US" sz="2000">
                <a:latin typeface="Segoe UI" panose="020b0502040204020203" pitchFamily="34" charset="0"/>
                <a:cs typeface="Segoe UI" panose="020b0502040204020203" pitchFamily="34" charset="0"/>
              </a:rPr>
              <a:t>Partnership created by son under a power of attorney nine days before decedent's death</a:t>
            </a:r>
          </a:p>
          <a:p>
            <a:pPr>
              <a:spcBef>
                <a:spcPts val="300"/>
              </a:spcBef>
              <a:spcAft>
                <a:spcPts val="600"/>
              </a:spcAft>
            </a:pPr>
            <a:r>
              <a:rPr lang="en-US" altLang="en-US" sz="2000">
                <a:latin typeface="Segoe UI" panose="020b0502040204020203" pitchFamily="34" charset="0"/>
                <a:cs typeface="Segoe UI" panose="020b0502040204020203" pitchFamily="34" charset="0"/>
              </a:rPr>
              <a:t>Sons received 1% GP interest, decedent received 99% LP interest</a:t>
            </a:r>
          </a:p>
          <a:p>
            <a:pPr>
              <a:spcBef>
                <a:spcPts val="300"/>
              </a:spcBef>
              <a:spcAft>
                <a:spcPts val="600"/>
              </a:spcAft>
            </a:pPr>
            <a:r>
              <a:rPr lang="en-US" altLang="en-US" sz="2000">
                <a:latin typeface="Segoe UI" panose="020b0502040204020203" pitchFamily="34" charset="0"/>
                <a:cs typeface="Segoe UI" panose="020b0502040204020203" pitchFamily="34" charset="0"/>
              </a:rPr>
              <a:t>Son, using power of attorney, contributed 99% LP interest to CLAT</a:t>
            </a:r>
          </a:p>
          <a:p>
            <a:pPr lvl="1">
              <a:spcBef>
                <a:spcPts val="300"/>
              </a:spcBef>
              <a:spcAft>
                <a:spcPts val="600"/>
              </a:spcAft>
            </a:pPr>
            <a:r>
              <a:rPr lang="en-US" altLang="en-US" sz="2000">
                <a:latin typeface="Segoe UI" panose="020b0502040204020203" pitchFamily="34" charset="0"/>
                <a:cs typeface="Segoe UI" panose="020b0502040204020203" pitchFamily="34" charset="0"/>
              </a:rPr>
              <a:t>Tax Court concluded power of attorney did not authorize contribution</a:t>
            </a:r>
          </a:p>
          <a:p>
            <a:pPr>
              <a:spcBef>
                <a:spcPts val="300"/>
              </a:spcBef>
              <a:spcAft>
                <a:spcPts val="600"/>
              </a:spcAft>
            </a:pPr>
            <a:r>
              <a:rPr lang="en-US" altLang="en-US" sz="2000" b="1" u="sng">
                <a:latin typeface="Segoe UI" panose="020b0502040204020203" pitchFamily="34" charset="0"/>
                <a:cs typeface="Segoe UI" panose="020b0502040204020203" pitchFamily="34" charset="0"/>
              </a:rPr>
              <a:t>2036(a)(2) holding:</a:t>
            </a:r>
          </a:p>
          <a:p>
            <a:pPr lvl="1">
              <a:spcBef>
                <a:spcPts val="300"/>
              </a:spcBef>
              <a:spcAft>
                <a:spcPts val="600"/>
              </a:spcAft>
            </a:pPr>
            <a:r>
              <a:rPr lang="en-US" altLang="en-US" sz="2000">
                <a:latin typeface="Segoe UI" panose="020b0502040204020203" pitchFamily="34" charset="0"/>
                <a:cs typeface="Segoe UI" panose="020b0502040204020203" pitchFamily="34" charset="0"/>
              </a:rPr>
              <a:t>Majority and concurring opinions opine that § 2036(a)(2) applied because (1) the decedent, in conjunction with the other partners, could dissolve the partnership, and (2) the decedent, through her son as the GP and as her agent, could control the timing and amount of distributions</a:t>
            </a:r>
            <a:endParaRPr lang="en-US" altLang="en-US" sz="2000" b="1">
              <a:latin typeface="Segoe UI" panose="020b0502040204020203" pitchFamily="34" charset="0"/>
              <a:cs typeface="Segoe UI" panose="020b0502040204020203" pitchFamily="34"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CA995E5F-909C-419F-A225-4ECC9FFB2905}"/>
              </a:ext>
            </a:extLst>
          </p:cNvPr>
          <p:cNvSpPr>
            <a:spLocks noGrp="1" noChangeArrowheads="1"/>
          </p:cNvSpPr>
          <p:nvPr>
            <p:ph type="sldNum" sz="quarter" idx="11"/>
          </p:nvPr>
        </p:nvSpPr>
        <p:spPr/>
        <p:txBody>
          <a:bodyPr/>
          <a:lstStyle/>
          <a:p>
            <a:pPr>
              <a:buSzTx/>
              <a:defRPr/>
            </a:pPr>
            <a:fld id="{AA9C5DE3-7C36-49AA-A2AB-1867C1522435}" type="slidenum">
              <a:rPr lang="en-US" altLang="en-US" sz="1000">
                <a:latin typeface="Segoe UI" panose="020b0502040204020203" pitchFamily="34" charset="0"/>
                <a:cs typeface="Segoe UI" panose="020b0502040204020203" pitchFamily="34" charset="0"/>
              </a:rPr>
              <a:pPr>
                <a:buSzTx/>
                <a:defRPr/>
              </a:pPr>
              <a:t>12</a:t>
            </a:fld>
            <a:endParaRPr lang="en-US" altLang="en-US" sz="1000">
              <a:latin typeface="Segoe UI" panose="020b0502040204020203" pitchFamily="34" charset="0"/>
              <a:cs typeface="Segoe UI" panose="020b0502040204020203" pitchFamily="34" charset="0"/>
            </a:endParaRPr>
          </a:p>
        </p:txBody>
      </p:sp>
      <p:sp>
        <p:nvSpPr>
          <p:cNvPr id="1124354" name="Title 1">
            <a:extLst>
              <a:ext uri="{FF2B5EF4-FFF2-40B4-BE49-F238E27FC236}">
                <a16:creationId xmlns:a16="http://schemas.microsoft.com/office/drawing/2014/main" id="{47F810C6-9E0F-4A2C-A157-22883A157C92}"/>
              </a:ext>
            </a:extLst>
          </p:cNvPr>
          <p:cNvSpPr>
            <a:spLocks noGrp="1" noChangeArrowheads="1"/>
          </p:cNvSpPr>
          <p:nvPr>
            <p:ph type="title"/>
          </p:nvPr>
        </p:nvSpPr>
        <p:spPr>
          <a:xfrm>
            <a:off x="457201" y="533400"/>
            <a:ext cx="8324851" cy="47466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a:r>
              <a:rPr lang="en-US" altLang="en-US" sz="2800" b="1">
                <a:latin typeface="Segoe UI" panose="020b0502040204020203" pitchFamily="34" charset="0"/>
                <a:cs typeface="Segoe UI" panose="020b0502040204020203" pitchFamily="34" charset="0"/>
              </a:rPr>
              <a:t>Potential Ways to Avoid </a:t>
            </a:r>
            <a:r>
              <a:rPr lang="en-US" altLang="en-US" sz="2800" b="1" i="1">
                <a:latin typeface="Segoe UI" panose="020b0502040204020203" pitchFamily="34" charset="0"/>
                <a:cs typeface="Segoe UI" panose="020b0502040204020203" pitchFamily="34" charset="0"/>
              </a:rPr>
              <a:t>Powell</a:t>
            </a:r>
            <a:r>
              <a:rPr lang="en-US" altLang="en-US" sz="2800" b="1">
                <a:latin typeface="Segoe UI" panose="020b0502040204020203" pitchFamily="34" charset="0"/>
                <a:cs typeface="Segoe UI" panose="020b0502040204020203" pitchFamily="34" charset="0"/>
              </a:rPr>
              <a:t> § 2026(a)(2) Argument</a:t>
            </a:r>
            <a:endParaRPr lang="en-US" altLang="en-US" sz="2800">
              <a:latin typeface="Segoe UI" panose="020b0502040204020203" pitchFamily="34" charset="0"/>
              <a:cs typeface="Segoe UI" panose="020b0502040204020203" pitchFamily="34" charset="0"/>
            </a:endParaRPr>
          </a:p>
        </p:txBody>
      </p:sp>
      <p:sp>
        <p:nvSpPr>
          <p:cNvPr id="1124355" name="Content Placeholder 2">
            <a:extLst>
              <a:ext uri="{FF2B5EF4-FFF2-40B4-BE49-F238E27FC236}">
                <a16:creationId xmlns:a16="http://schemas.microsoft.com/office/drawing/2014/main" id="{6F3147F0-6471-4A07-97E1-351B8B5C9E70}"/>
              </a:ext>
            </a:extLst>
          </p:cNvPr>
          <p:cNvSpPr>
            <a:spLocks noGrp="1" noChangeArrowheads="1"/>
          </p:cNvSpPr>
          <p:nvPr>
            <p:ph idx="4294967295"/>
          </p:nvPr>
        </p:nvSpPr>
        <p:spPr>
          <a:xfrm>
            <a:off x="457202" y="1543053"/>
            <a:ext cx="8372475" cy="2876547"/>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457200" indent="-457200">
              <a:spcBef>
                <a:spcPts val="300"/>
              </a:spcBef>
              <a:spcAft>
                <a:spcPts val="600"/>
              </a:spcAft>
              <a:buFont typeface="+mj-lt"/>
              <a:buAutoNum type="arabicPeriod"/>
            </a:pPr>
            <a:r>
              <a:rPr lang="en-US" altLang="en-US" sz="2000">
                <a:latin typeface="Segoe UI" panose="020b0502040204020203" pitchFamily="34" charset="0"/>
                <a:cs typeface="Segoe UI" panose="020b0502040204020203" pitchFamily="34" charset="0"/>
              </a:rPr>
              <a:t>Satisfy bona fide sale test</a:t>
            </a:r>
          </a:p>
          <a:p>
            <a:pPr marL="457200" indent="-457200">
              <a:spcBef>
                <a:spcPts val="300"/>
              </a:spcBef>
              <a:spcAft>
                <a:spcPts val="600"/>
              </a:spcAft>
              <a:buFont typeface="+mj-lt"/>
              <a:buAutoNum type="arabicPeriod"/>
            </a:pPr>
            <a:r>
              <a:rPr lang="en-US" altLang="en-US" sz="2000">
                <a:latin typeface="Segoe UI" panose="020b0502040204020203" pitchFamily="34" charset="0"/>
                <a:cs typeface="Segoe UI" panose="020b0502040204020203" pitchFamily="34" charset="0"/>
              </a:rPr>
              <a:t>Create two classes of interests</a:t>
            </a:r>
          </a:p>
          <a:p>
            <a:pPr marL="800100" lvl="1" indent="-342900">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One with vote on dissolution/amendment</a:t>
            </a:r>
          </a:p>
          <a:p>
            <a:pPr marL="800100" lvl="1" indent="-342900">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One without vote on dissolution/amendment</a:t>
            </a:r>
          </a:p>
          <a:p>
            <a:pPr marL="455622" indent="-398463">
              <a:spcBef>
                <a:spcPts val="300"/>
              </a:spcBef>
              <a:spcAft>
                <a:spcPts val="600"/>
              </a:spcAft>
              <a:buFont typeface="+mj-lt"/>
              <a:buAutoNum type="arabicPeriod"/>
            </a:pPr>
            <a:r>
              <a:rPr lang="en-US" altLang="en-US" sz="2000">
                <a:latin typeface="Segoe UI" panose="020b0502040204020203" pitchFamily="34" charset="0"/>
                <a:cs typeface="Segoe UI" panose="020b0502040204020203" pitchFamily="34" charset="0"/>
              </a:rPr>
              <a:t>Senior family member disposes of all interests in entity more than three years before death</a:t>
            </a:r>
          </a:p>
          <a:p>
            <a:pPr marL="455622" indent="-398463">
              <a:spcBef>
                <a:spcPts val="300"/>
              </a:spcBef>
              <a:spcAft>
                <a:spcPts val="600"/>
              </a:spcAft>
              <a:buFont typeface="+mj-lt"/>
              <a:buAutoNum type="arabicPeriod"/>
            </a:pPr>
            <a:r>
              <a:rPr lang="en-US" altLang="en-US" sz="2000">
                <a:latin typeface="Segoe UI" panose="020b0502040204020203" pitchFamily="34" charset="0"/>
                <a:cs typeface="Segoe UI" panose="020b0502040204020203" pitchFamily="34" charset="0"/>
              </a:rPr>
              <a:t>Terminate entity more than three years before death (potential income tax issues)</a:t>
            </a:r>
          </a:p>
          <a:p>
            <a:pPr marL="457200" indent="-457200">
              <a:spcBef>
                <a:spcPts val="300"/>
              </a:spcBef>
              <a:spcAft>
                <a:spcPts val="600"/>
              </a:spcAft>
              <a:buFont typeface="+mj-lt"/>
              <a:buAutoNum type="arabicPeriod"/>
            </a:pPr>
            <a:endParaRPr lang="en-US" altLang="en-US" sz="2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9894078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CEC54833-6060-46A6-8A38-3ED732C68472}"/>
              </a:ext>
            </a:extLst>
          </p:cNvPr>
          <p:cNvSpPr>
            <a:spLocks noGrp="1" noChangeArrowheads="1"/>
          </p:cNvSpPr>
          <p:nvPr>
            <p:ph type="sldNum" sz="quarter" idx="11"/>
          </p:nvPr>
        </p:nvSpPr>
        <p:spPr/>
        <p:txBody>
          <a:bodyPr/>
          <a:lstStyle/>
          <a:p>
            <a:pPr>
              <a:buSzTx/>
              <a:defRPr/>
            </a:pPr>
            <a:fld id="{6AA68002-3A39-4462-9530-FBA01FDC96D9}" type="slidenum">
              <a:rPr lang="en-US" altLang="en-US" sz="1000">
                <a:latin typeface="Segoe UI" panose="020b0502040204020203" pitchFamily="34" charset="0"/>
                <a:cs typeface="Segoe UI" panose="020b0502040204020203" pitchFamily="34" charset="0"/>
              </a:rPr>
              <a:pPr>
                <a:buSzTx/>
                <a:defRPr/>
              </a:pPr>
              <a:t>13</a:t>
            </a:fld>
            <a:endParaRPr lang="en-US" altLang="en-US" sz="1000">
              <a:latin typeface="Segoe UI" panose="020b0502040204020203" pitchFamily="34" charset="0"/>
              <a:cs typeface="Segoe UI" panose="020b0502040204020203" pitchFamily="34" charset="0"/>
            </a:endParaRPr>
          </a:p>
        </p:txBody>
      </p:sp>
      <p:sp>
        <p:nvSpPr>
          <p:cNvPr id="1126402" name="Title 1">
            <a:extLst>
              <a:ext uri="{FF2B5EF4-FFF2-40B4-BE49-F238E27FC236}">
                <a16:creationId xmlns:a16="http://schemas.microsoft.com/office/drawing/2014/main" id="{E80A0995-63DB-473D-8456-7A29171603A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altLang="en-US" sz="2800" b="1">
                <a:latin typeface="Segoe UI" panose="020b0502040204020203" pitchFamily="34" charset="0"/>
                <a:cs typeface="Segoe UI" panose="020b0502040204020203" pitchFamily="34" charset="0"/>
              </a:rPr>
              <a:t>Installment Sales</a:t>
            </a:r>
          </a:p>
        </p:txBody>
      </p:sp>
      <p:sp>
        <p:nvSpPr>
          <p:cNvPr id="1126403" name="Content Placeholder 2">
            <a:extLst>
              <a:ext uri="{FF2B5EF4-FFF2-40B4-BE49-F238E27FC236}">
                <a16:creationId xmlns:a16="http://schemas.microsoft.com/office/drawing/2014/main" id="{C6A47CA0-EF80-4D49-94D5-9A3885E38A32}"/>
              </a:ext>
            </a:extLst>
          </p:cNvPr>
          <p:cNvSpPr>
            <a:spLocks noGrp="1" noChangeArrowheads="1"/>
          </p:cNvSpPr>
          <p:nvPr>
            <p:ph idx="4294967295"/>
          </p:nvPr>
        </p:nvSpPr>
        <p:spPr>
          <a:xfrm>
            <a:off x="457200" y="1524000"/>
            <a:ext cx="8229600" cy="4468813"/>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457189" indent="-457189" eaLnBrk="1" hangingPunct="1">
              <a:spcBef>
                <a:spcPts val="300"/>
              </a:spcBef>
              <a:spcAft>
                <a:spcPts val="600"/>
              </a:spcAft>
              <a:buFont typeface="Arial" panose="020b0604020202020204" pitchFamily="34" charset="0"/>
              <a:buAutoNum type="arabicParenR"/>
            </a:pPr>
            <a:r>
              <a:rPr lang="en-US" altLang="en-US" sz="2000" b="1">
                <a:latin typeface="Segoe UI" panose="020b0502040204020203" pitchFamily="34" charset="0"/>
                <a:cs typeface="Segoe UI" panose="020b0502040204020203" pitchFamily="34" charset="0"/>
              </a:rPr>
              <a:t>Gift Tax Issues</a:t>
            </a:r>
          </a:p>
          <a:p>
            <a:pPr marL="857229" lvl="1" indent="-457189"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FMV of interest sold</a:t>
            </a:r>
          </a:p>
          <a:p>
            <a:pPr lvl="2" indent="-34289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Step transaction/</a:t>
            </a:r>
            <a:r>
              <a:rPr lang="en-US" altLang="en-US" sz="2000" i="1">
                <a:latin typeface="Segoe UI" panose="020b0502040204020203" pitchFamily="34" charset="0"/>
                <a:cs typeface="Segoe UI" panose="020b0502040204020203" pitchFamily="34" charset="0"/>
              </a:rPr>
              <a:t>Pierre</a:t>
            </a:r>
            <a:r>
              <a:rPr lang="en-US" altLang="en-US" sz="2000">
                <a:latin typeface="Segoe UI" panose="020b0502040204020203" pitchFamily="34" charset="0"/>
                <a:cs typeface="Segoe UI" panose="020b0502040204020203" pitchFamily="34" charset="0"/>
              </a:rPr>
              <a:t> issue</a:t>
            </a:r>
          </a:p>
          <a:p>
            <a:pPr marL="857229" lvl="1" indent="-457189"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FMV of consideration received</a:t>
            </a:r>
          </a:p>
          <a:p>
            <a:pPr lvl="2" indent="-34289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Valuation of note</a:t>
            </a:r>
          </a:p>
          <a:p>
            <a:pPr lvl="2" indent="-34289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2702?</a:t>
            </a:r>
          </a:p>
          <a:p>
            <a:pPr marL="457189" indent="-457189" eaLnBrk="1" hangingPunct="1">
              <a:spcBef>
                <a:spcPts val="300"/>
              </a:spcBef>
              <a:spcAft>
                <a:spcPts val="600"/>
              </a:spcAft>
              <a:buFont typeface="Arial" panose="020b0604020202020204" pitchFamily="34" charset="0"/>
              <a:buAutoNum type="arabicParenR"/>
            </a:pPr>
            <a:r>
              <a:rPr lang="en-US" altLang="en-US" sz="2000" b="1">
                <a:latin typeface="Segoe UI" panose="020b0502040204020203" pitchFamily="34" charset="0"/>
                <a:cs typeface="Segoe UI" panose="020b0502040204020203" pitchFamily="34" charset="0"/>
              </a:rPr>
              <a:t>Estate Tax Issues</a:t>
            </a:r>
          </a:p>
          <a:p>
            <a:pPr marL="857229" lvl="1" indent="-457189"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2036/2038 with respect to interest sold</a:t>
            </a:r>
          </a:p>
          <a:p>
            <a:pPr lvl="2" indent="-342891" eaLnBrk="1" hangingPunct="1">
              <a:spcBef>
                <a:spcPts val="300"/>
              </a:spcBef>
              <a:spcAft>
                <a:spcPts val="600"/>
              </a:spcAft>
            </a:pPr>
            <a:r>
              <a:rPr lang="en-US" altLang="en-US" sz="2000" i="1">
                <a:latin typeface="Segoe UI" panose="020b0502040204020203" pitchFamily="34" charset="0"/>
                <a:cs typeface="Segoe UI" panose="020b0502040204020203" pitchFamily="34" charset="0"/>
              </a:rPr>
              <a:t>Pierre</a:t>
            </a:r>
            <a:r>
              <a:rPr lang="en-US" altLang="en-US" sz="2000">
                <a:latin typeface="Segoe UI" panose="020b0502040204020203" pitchFamily="34" charset="0"/>
                <a:cs typeface="Segoe UI" panose="020b0502040204020203" pitchFamily="34" charset="0"/>
              </a:rPr>
              <a:t> issue/adequate and full consideration?</a:t>
            </a:r>
          </a:p>
          <a:p>
            <a:pPr lvl="2" indent="-34289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Payment of note</a:t>
            </a:r>
          </a:p>
          <a:p>
            <a:pPr marL="857229" lvl="1" indent="-457189" eaLnBrk="1" hangingPunct="1">
              <a:spcBef>
                <a:spcPts val="300"/>
              </a:spcBef>
              <a:spcAft>
                <a:spcPts val="600"/>
              </a:spcAft>
              <a:buFont typeface="Arial" panose="020b0604020202020204" pitchFamily="34" charset="0"/>
              <a:buChar char="•"/>
            </a:pPr>
            <a:r>
              <a:rPr lang="en-US" altLang="en-US" sz="2000" i="1">
                <a:latin typeface="Segoe UI" panose="020b0502040204020203" pitchFamily="34" charset="0"/>
                <a:cs typeface="Segoe UI" panose="020b0502040204020203" pitchFamily="34" charset="0"/>
              </a:rPr>
              <a:t>Woelbing/Beyer</a:t>
            </a:r>
            <a:r>
              <a:rPr lang="en-US" altLang="en-US" sz="2000">
                <a:latin typeface="Segoe UI" panose="020b0502040204020203" pitchFamily="34" charset="0"/>
                <a:cs typeface="Segoe UI" panose="020b0502040204020203" pitchFamily="34" charset="0"/>
              </a:rPr>
              <a:t> cases</a:t>
            </a:r>
          </a:p>
          <a:p>
            <a:pPr marL="457189" indent="-457189" eaLnBrk="1" hangingPunct="1">
              <a:spcBef>
                <a:spcPts val="300"/>
              </a:spcBef>
              <a:spcAft>
                <a:spcPts val="600"/>
              </a:spcAft>
            </a:pPr>
            <a:endParaRPr lang="en-US" altLang="en-US" sz="2000">
              <a:latin typeface="Segoe UI" panose="020b0502040204020203" pitchFamily="34" charset="0"/>
              <a:cs typeface="Segoe UI" panose="020b0502040204020203" pitchFamily="34" charset="0"/>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 name="TextBox 22">
            <a:extLst>
              <a:ext uri="{FF2B5EF4-FFF2-40B4-BE49-F238E27FC236}">
                <a16:creationId xmlns:a16="http://schemas.microsoft.com/office/drawing/2014/main" id="{DA820BEA-5511-4128-9CA2-D3BF4A090E5C}"/>
              </a:ext>
            </a:extLst>
          </p:cNvPr>
          <p:cNvSpPr txBox="1"/>
          <p:nvPr/>
        </p:nvSpPr>
        <p:spPr>
          <a:xfrm>
            <a:off x="457200" y="6423500"/>
            <a:ext cx="2514600" cy="230832"/>
          </a:xfrm>
          <a:prstGeom prst="rect">
            <a:avLst/>
          </a:prstGeom>
          <a:noFill/>
        </p:spPr>
        <p:txBody>
          <a:bodyPr wrap="square" rtlCol="0">
            <a:spAutoFit/>
          </a:bodyPr>
          <a:lstStyle/>
          <a:p>
            <a:pPr defTabSz="457200" fontAlgn="auto">
              <a:spcBef>
                <a:spcPct val="0"/>
              </a:spcBef>
              <a:spcAft>
                <a:spcPct val="0"/>
              </a:spcAft>
              <a:defRPr/>
            </a:pPr>
            <a:r>
              <a:rPr lang="en-US" sz="900">
                <a:solidFill>
                  <a:srgbClr val="CE1126"/>
                </a:solidFill>
                <a:latin typeface="Segoe UI" panose="020b0502040204020203" pitchFamily="34" charset="0"/>
                <a:ea typeface="Segoe UI" panose="020b0502040204020203" pitchFamily="34" charset="0"/>
                <a:cs typeface="Segoe UI" panose="020b0502040204020203" pitchFamily="34" charset="0"/>
              </a:rPr>
              <a:t>BAKER BOTTS</a:t>
            </a:r>
          </a:p>
        </p:txBody>
      </p:sp>
      <p:sp>
        <p:nvSpPr>
          <p:cNvPr id="67" name="Title 1">
            <a:extLst>
              <a:ext uri="{FF2B5EF4-FFF2-40B4-BE49-F238E27FC236}">
                <a16:creationId xmlns:a16="http://schemas.microsoft.com/office/drawing/2014/main" id="{FF3BDBB2-34DF-4AA5-80B9-B38D54222504}"/>
              </a:ext>
            </a:extLst>
          </p:cNvPr>
          <p:cNvSpPr>
            <a:spLocks noGrp="1"/>
          </p:cNvSpPr>
          <p:nvPr>
            <p:ph type="title"/>
          </p:nvPr>
        </p:nvSpPr>
        <p:spPr>
          <a:xfrm>
            <a:off x="381000" y="406400"/>
            <a:ext cx="8229600" cy="889000"/>
          </a:xfrm>
        </p:spPr>
        <p:txBody>
          <a:bodyPr/>
          <a:lstStyle/>
          <a:p>
            <a:pPr algn="l"/>
            <a:br>
              <a:rPr lang="en-US" altLang="en-US" sz="2800" b="1">
                <a:latin typeface="Segoe UI" panose="020b0502040204020203" pitchFamily="34" charset="0"/>
                <a:cs typeface="Segoe UI" panose="020b0502040204020203" pitchFamily="34" charset="0"/>
              </a:rPr>
            </a:br>
            <a:r>
              <a:rPr lang="en-US" altLang="en-US" sz="2800" b="1">
                <a:latin typeface="Segoe UI" panose="020b0502040204020203" pitchFamily="34" charset="0"/>
                <a:cs typeface="Segoe UI" panose="020b0502040204020203" pitchFamily="34" charset="0"/>
              </a:rPr>
              <a:t>Example of Gift/Sale to IDGT</a:t>
            </a:r>
            <a:br>
              <a:rPr lang="en-US" altLang="en-US" sz="2800" b="1">
                <a:latin typeface="Segoe UI" panose="020b0502040204020203" pitchFamily="34" charset="0"/>
                <a:cs typeface="Segoe UI" panose="020b0502040204020203" pitchFamily="34" charset="0"/>
              </a:rPr>
            </a:br>
            <a:endParaRPr lang="en-US" altLang="en-US" sz="2800">
              <a:latin typeface="Segoe UI" panose="020b0502040204020203" pitchFamily="34" charset="0"/>
              <a:cs typeface="Segoe UI" panose="020b0502040204020203" pitchFamily="34" charset="0"/>
            </a:endParaRPr>
          </a:p>
        </p:txBody>
      </p:sp>
      <p:sp>
        <p:nvSpPr>
          <p:cNvPr id="69" name="TextBox 31">
            <a:extLst>
              <a:ext uri="{FF2B5EF4-FFF2-40B4-BE49-F238E27FC236}">
                <a16:creationId xmlns:a16="http://schemas.microsoft.com/office/drawing/2014/main" id="{2E8E5858-DFB4-4072-969F-F023B0632768}"/>
              </a:ext>
            </a:extLst>
          </p:cNvPr>
          <p:cNvSpPr txBox="1">
            <a:spLocks noChangeArrowheads="1"/>
          </p:cNvSpPr>
          <p:nvPr/>
        </p:nvSpPr>
        <p:spPr bwMode="auto">
          <a:xfrm>
            <a:off x="444500" y="5973762"/>
            <a:ext cx="394050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50" baseline="30000">
                <a:latin typeface="Segoe UI" panose="020b0502040204020203" pitchFamily="34" charset="0"/>
                <a:cs typeface="Segoe UI" panose="020b0502040204020203" pitchFamily="34" charset="0"/>
              </a:rPr>
              <a:t>1</a:t>
            </a:r>
            <a:r>
              <a:rPr lang="en-US" altLang="en-US" sz="1050">
                <a:latin typeface="Segoe UI" panose="020b0502040204020203" pitchFamily="34" charset="0"/>
                <a:cs typeface="Segoe UI" panose="020b0502040204020203" pitchFamily="34" charset="0"/>
              </a:rPr>
              <a:t> Assume LOC/LOM discount = 40%.  FMV per 1% = $600,000</a:t>
            </a:r>
          </a:p>
        </p:txBody>
      </p:sp>
      <p:sp>
        <p:nvSpPr>
          <p:cNvPr id="68" name="Slide Number Placeholder 3">
            <a:extLst>
              <a:ext uri="{FF2B5EF4-FFF2-40B4-BE49-F238E27FC236}">
                <a16:creationId xmlns:a16="http://schemas.microsoft.com/office/drawing/2014/main" id="{BE4C2143-28F4-403C-A2B3-FCECC1C7E2EB}"/>
              </a:ext>
            </a:extLst>
          </p:cNvPr>
          <p:cNvSpPr>
            <a:spLocks noGrp="1"/>
          </p:cNvSpPr>
          <p:nvPr>
            <p:ph type="sldNum" sz="quarter" idx="12"/>
          </p:nvPr>
        </p:nvSpPr>
        <p:spPr bwMode="auto">
          <a:xfrm>
            <a:off x="8229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220EE1-57CB-40E6-B226-0B20F7DCE720}" type="slidenum">
              <a:rPr lang="en-US" altLang="en-US" sz="1000" smtClean="0">
                <a:solidFill>
                  <a:srgbClr val="898989"/>
                </a:solidFill>
                <a:latin typeface="Segoe UI" panose="020b0502040204020203" pitchFamily="34" charset="0"/>
                <a:cs typeface="Segoe UI" panose="020b0502040204020203" pitchFamily="34" charset="0"/>
              </a:rPr>
              <a:pPr>
                <a:spcBef>
                  <a:spcPct val="0"/>
                </a:spcBef>
                <a:buFontTx/>
                <a:buNone/>
              </a:pPr>
              <a:t>14</a:t>
            </a:fld>
            <a:endParaRPr lang="en-US" altLang="en-US" sz="1000">
              <a:solidFill>
                <a:srgbClr val="898989"/>
              </a:solidFill>
              <a:latin typeface="Segoe UI" panose="020b0502040204020203" pitchFamily="34" charset="0"/>
              <a:cs typeface="Segoe UI" panose="020b0502040204020203" pitchFamily="34" charset="0"/>
            </a:endParaRPr>
          </a:p>
        </p:txBody>
      </p:sp>
      <p:grpSp>
        <p:nvGrpSpPr>
          <p:cNvPr id="70" name="Group 69">
            <a:extLst>
              <a:ext uri="{FF2B5EF4-FFF2-40B4-BE49-F238E27FC236}">
                <a16:creationId xmlns:a16="http://schemas.microsoft.com/office/drawing/2014/main" id="{83088FBD-04F3-4F6B-904A-E1A3556A6497}"/>
              </a:ext>
            </a:extLst>
          </p:cNvPr>
          <p:cNvGrpSpPr/>
          <p:nvPr/>
        </p:nvGrpSpPr>
        <p:grpSpPr>
          <a:xfrm>
            <a:off x="466725" y="1322832"/>
            <a:ext cx="7997825" cy="4530725"/>
            <a:chOff x="466725" y="1382713"/>
            <a:chExt cx="7997825" cy="4530725"/>
          </a:xfrm>
        </p:grpSpPr>
        <p:cxnSp>
          <p:nvCxnSpPr>
            <p:cNvPr id="72" name="Elbow Connector 13">
              <a:extLst>
                <a:ext uri="{FF2B5EF4-FFF2-40B4-BE49-F238E27FC236}">
                  <a16:creationId xmlns:a16="http://schemas.microsoft.com/office/drawing/2014/main" id="{98391AE1-FFA6-4A8A-8308-2251935B7924}"/>
                </a:ext>
              </a:extLst>
            </p:cNvPr>
            <p:cNvCxnSpPr/>
            <p:nvPr/>
          </p:nvCxnSpPr>
          <p:spPr>
            <a:xfrm rot="5400000" flipH="1" flipV="1">
              <a:off x="4476750" y="673100"/>
              <a:ext cx="12700" cy="6762750"/>
            </a:xfrm>
            <a:prstGeom prst="curvedConnector3">
              <a:avLst>
                <a:gd name="adj1" fmla="val -148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2">
              <a:extLst>
                <a:ext uri="{FF2B5EF4-FFF2-40B4-BE49-F238E27FC236}">
                  <a16:creationId xmlns:a16="http://schemas.microsoft.com/office/drawing/2014/main" id="{541D6781-1716-4AC1-923F-8ADF49035B18}"/>
                </a:ext>
              </a:extLst>
            </p:cNvPr>
            <p:cNvSpPr txBox="1">
              <a:spLocks noChangeArrowheads="1"/>
            </p:cNvSpPr>
            <p:nvPr/>
          </p:nvSpPr>
          <p:spPr bwMode="auto">
            <a:xfrm>
              <a:off x="466725" y="3314700"/>
              <a:ext cx="1235075" cy="738188"/>
            </a:xfrm>
            <a:prstGeom prst="rect">
              <a:avLst/>
            </a:prstGeom>
            <a:solidFill>
              <a:schemeClr val="bg1"/>
            </a:solidFill>
            <a:ln w="9525">
              <a:solidFill>
                <a:schemeClr val="tx1"/>
              </a:solidFill>
              <a:miter lim="800000"/>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Senior</a:t>
              </a:r>
            </a:p>
            <a:p>
              <a:pPr algn="ctr" eaLnBrk="1" hangingPunct="1">
                <a:spcBef>
                  <a:spcPct val="0"/>
                </a:spcBef>
                <a:buFontTx/>
                <a:buNone/>
              </a:pPr>
              <a:r>
                <a:rPr lang="en-US" altLang="en-US" sz="1400">
                  <a:latin typeface="Arial" panose="020b0604020202020204" pitchFamily="34" charset="0"/>
                </a:rPr>
                <a:t>Family</a:t>
              </a:r>
            </a:p>
            <a:p>
              <a:pPr algn="ctr" eaLnBrk="1" hangingPunct="1">
                <a:spcBef>
                  <a:spcPct val="0"/>
                </a:spcBef>
                <a:buFontTx/>
                <a:buNone/>
              </a:pPr>
              <a:r>
                <a:rPr lang="en-US" altLang="en-US" sz="1400">
                  <a:latin typeface="Arial" panose="020b0604020202020204" pitchFamily="34" charset="0"/>
                </a:rPr>
                <a:t>Member</a:t>
              </a:r>
            </a:p>
          </p:txBody>
        </p:sp>
        <p:sp>
          <p:nvSpPr>
            <p:cNvPr id="75" name="TextBox 6">
              <a:extLst>
                <a:ext uri="{FF2B5EF4-FFF2-40B4-BE49-F238E27FC236}">
                  <a16:creationId xmlns:a16="http://schemas.microsoft.com/office/drawing/2014/main" id="{C7B40228-7DB9-4A8D-8384-51107332E9C3}"/>
                </a:ext>
              </a:extLst>
            </p:cNvPr>
            <p:cNvSpPr txBox="1">
              <a:spLocks noChangeArrowheads="1"/>
            </p:cNvSpPr>
            <p:nvPr/>
          </p:nvSpPr>
          <p:spPr bwMode="auto">
            <a:xfrm>
              <a:off x="3748088" y="3314700"/>
              <a:ext cx="1647825" cy="95408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Partnership XYZ</a:t>
              </a:r>
            </a:p>
            <a:p>
              <a:pPr algn="ctr" eaLnBrk="1" hangingPunct="1">
                <a:spcBef>
                  <a:spcPct val="0"/>
                </a:spcBef>
                <a:buFontTx/>
                <a:buNone/>
              </a:pPr>
              <a:endParaRPr lang="en-US" altLang="en-US" sz="1400">
                <a:latin typeface="Arial" panose="020b0604020202020204" pitchFamily="34" charset="0"/>
              </a:endParaRPr>
            </a:p>
            <a:p>
              <a:pPr algn="ctr" eaLnBrk="1" hangingPunct="1">
                <a:spcBef>
                  <a:spcPct val="0"/>
                </a:spcBef>
                <a:buFontTx/>
                <a:buNone/>
              </a:pPr>
              <a:r>
                <a:rPr lang="en-US" altLang="en-US" sz="1400">
                  <a:latin typeface="Arial" panose="020b0604020202020204" pitchFamily="34" charset="0"/>
                </a:rPr>
                <a:t>NAV = $100 million</a:t>
              </a:r>
            </a:p>
          </p:txBody>
        </p:sp>
        <p:sp>
          <p:nvSpPr>
            <p:cNvPr id="76" name="TextBox 7">
              <a:extLst>
                <a:ext uri="{FF2B5EF4-FFF2-40B4-BE49-F238E27FC236}">
                  <a16:creationId xmlns:a16="http://schemas.microsoft.com/office/drawing/2014/main" id="{D6D45612-2A86-4B92-BEFF-9C810FFD4C8C}"/>
                </a:ext>
              </a:extLst>
            </p:cNvPr>
            <p:cNvSpPr txBox="1">
              <a:spLocks noChangeArrowheads="1"/>
            </p:cNvSpPr>
            <p:nvPr/>
          </p:nvSpPr>
          <p:spPr bwMode="auto">
            <a:xfrm>
              <a:off x="7229475" y="3314700"/>
              <a:ext cx="1235075" cy="73818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IDGT</a:t>
              </a:r>
              <a:br>
                <a:rPr lang="en-US" altLang="en-US" sz="1400">
                  <a:latin typeface="Arial" panose="020b0604020202020204" pitchFamily="34" charset="0"/>
                </a:rPr>
              </a:br>
              <a:r>
                <a:rPr lang="en-US" altLang="en-US" sz="1400">
                  <a:latin typeface="Arial" panose="020b0604020202020204" pitchFamily="34" charset="0"/>
                </a:rPr>
                <a:t>f/b/o Descendants</a:t>
              </a:r>
            </a:p>
          </p:txBody>
        </p:sp>
        <p:cxnSp>
          <p:nvCxnSpPr>
            <p:cNvPr id="77" name="Straight Arrow Connector 76">
              <a:extLst>
                <a:ext uri="{FF2B5EF4-FFF2-40B4-BE49-F238E27FC236}">
                  <a16:creationId xmlns:a16="http://schemas.microsoft.com/office/drawing/2014/main" id="{E7BA7284-7C4A-477A-8F09-34958DA17CE3}"/>
                </a:ext>
              </a:extLst>
            </p:cNvPr>
            <p:cNvCxnSpPr/>
            <p:nvPr/>
          </p:nvCxnSpPr>
          <p:spPr>
            <a:xfrm flipH="1">
              <a:off x="1701800" y="3495675"/>
              <a:ext cx="20462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BE54B7F-4AB9-4022-B33B-6302BFCC8C92}"/>
                </a:ext>
              </a:extLst>
            </p:cNvPr>
            <p:cNvCxnSpPr/>
            <p:nvPr/>
          </p:nvCxnSpPr>
          <p:spPr>
            <a:xfrm flipH="1">
              <a:off x="1701800" y="3895725"/>
              <a:ext cx="20462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9">
              <a:extLst>
                <a:ext uri="{FF2B5EF4-FFF2-40B4-BE49-F238E27FC236}">
                  <a16:creationId xmlns:a16="http://schemas.microsoft.com/office/drawing/2014/main" id="{E1FB151C-CD9C-4223-832A-534535D9BBB4}"/>
                </a:ext>
              </a:extLst>
            </p:cNvPr>
            <p:cNvSpPr txBox="1">
              <a:spLocks noChangeArrowheads="1"/>
            </p:cNvSpPr>
            <p:nvPr/>
          </p:nvSpPr>
          <p:spPr bwMode="auto">
            <a:xfrm>
              <a:off x="2176463" y="3219450"/>
              <a:ext cx="1096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1% GP (LLC)</a:t>
              </a:r>
            </a:p>
          </p:txBody>
        </p:sp>
        <p:sp>
          <p:nvSpPr>
            <p:cNvPr id="80" name="TextBox 15">
              <a:extLst>
                <a:ext uri="{FF2B5EF4-FFF2-40B4-BE49-F238E27FC236}">
                  <a16:creationId xmlns:a16="http://schemas.microsoft.com/office/drawing/2014/main" id="{5582C9EF-EA40-4006-BB5C-EB1B27D2D609}"/>
                </a:ext>
              </a:extLst>
            </p:cNvPr>
            <p:cNvSpPr txBox="1">
              <a:spLocks noChangeArrowheads="1"/>
            </p:cNvSpPr>
            <p:nvPr/>
          </p:nvSpPr>
          <p:spPr bwMode="auto">
            <a:xfrm>
              <a:off x="2363788" y="3622675"/>
              <a:ext cx="722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99% LP</a:t>
              </a:r>
            </a:p>
          </p:txBody>
        </p:sp>
        <p:sp>
          <p:nvSpPr>
            <p:cNvPr id="81" name="Oval 80">
              <a:extLst>
                <a:ext uri="{FF2B5EF4-FFF2-40B4-BE49-F238E27FC236}">
                  <a16:creationId xmlns:a16="http://schemas.microsoft.com/office/drawing/2014/main" id="{4B676291-3BCA-4E25-AF88-3456CFFE05E4}"/>
                </a:ext>
              </a:extLst>
            </p:cNvPr>
            <p:cNvSpPr/>
            <p:nvPr/>
          </p:nvSpPr>
          <p:spPr>
            <a:xfrm>
              <a:off x="2633663" y="3028950"/>
              <a:ext cx="182562" cy="18256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a:solidFill>
                    <a:schemeClr val="tx1"/>
                  </a:solidFill>
                </a:rPr>
                <a:t>1</a:t>
              </a:r>
            </a:p>
          </p:txBody>
        </p:sp>
        <p:cxnSp>
          <p:nvCxnSpPr>
            <p:cNvPr id="82" name="Elbow Connector 13">
              <a:extLst>
                <a:ext uri="{FF2B5EF4-FFF2-40B4-BE49-F238E27FC236}">
                  <a16:creationId xmlns:a16="http://schemas.microsoft.com/office/drawing/2014/main" id="{A41E9F64-DC7A-44E5-B45E-77F4634306A3}"/>
                </a:ext>
              </a:extLst>
            </p:cNvPr>
            <p:cNvCxnSpPr>
              <a:stCxn id="73" idx="0"/>
              <a:endCxn id="76" idx="0"/>
            </p:cNvCxnSpPr>
            <p:nvPr/>
          </p:nvCxnSpPr>
          <p:spPr>
            <a:xfrm rot="5400000" flipH="1" flipV="1">
              <a:off x="4465638" y="-66675"/>
              <a:ext cx="12700" cy="6762750"/>
            </a:xfrm>
            <a:prstGeom prst="curvedConnector3">
              <a:avLst>
                <a:gd name="adj1" fmla="val 132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13">
              <a:extLst>
                <a:ext uri="{FF2B5EF4-FFF2-40B4-BE49-F238E27FC236}">
                  <a16:creationId xmlns:a16="http://schemas.microsoft.com/office/drawing/2014/main" id="{686111C6-93B5-4AC4-A603-33E2B7800FDC}"/>
                </a:ext>
              </a:extLst>
            </p:cNvPr>
            <p:cNvCxnSpPr/>
            <p:nvPr/>
          </p:nvCxnSpPr>
          <p:spPr>
            <a:xfrm rot="16200000" flipH="1">
              <a:off x="4475163" y="941387"/>
              <a:ext cx="12700" cy="6219825"/>
            </a:xfrm>
            <a:prstGeom prst="curvedConnector3">
              <a:avLst>
                <a:gd name="adj1" fmla="val 8850000"/>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4" name="TextBox 67">
              <a:extLst>
                <a:ext uri="{FF2B5EF4-FFF2-40B4-BE49-F238E27FC236}">
                  <a16:creationId xmlns:a16="http://schemas.microsoft.com/office/drawing/2014/main" id="{07FF486F-D922-4150-95A6-9668D0B485C3}"/>
                </a:ext>
              </a:extLst>
            </p:cNvPr>
            <p:cNvSpPr txBox="1">
              <a:spLocks noChangeArrowheads="1"/>
            </p:cNvSpPr>
            <p:nvPr/>
          </p:nvSpPr>
          <p:spPr bwMode="auto">
            <a:xfrm>
              <a:off x="3719513" y="5451475"/>
              <a:ext cx="1697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Sale of 89% LP Units</a:t>
              </a:r>
              <a:endParaRPr lang="en-US" altLang="en-US" sz="1200" baseline="30000">
                <a:latin typeface="Arial" panose="020b0604020202020204" pitchFamily="34" charset="0"/>
              </a:endParaRPr>
            </a:p>
            <a:p>
              <a:pPr algn="ctr" eaLnBrk="1" hangingPunct="1">
                <a:spcBef>
                  <a:spcPct val="0"/>
                </a:spcBef>
                <a:buFontTx/>
                <a:buNone/>
              </a:pPr>
              <a:r>
                <a:rPr lang="en-US" altLang="en-US" sz="1200">
                  <a:latin typeface="Arial" panose="020b0604020202020204" pitchFamily="34" charset="0"/>
                </a:rPr>
                <a:t>(FMV = $53,400,000)</a:t>
              </a:r>
              <a:r>
                <a:rPr lang="en-US" altLang="en-US" sz="1200" baseline="30000">
                  <a:latin typeface="Arial" panose="020b0604020202020204" pitchFamily="34" charset="0"/>
                </a:rPr>
                <a:t>1</a:t>
              </a:r>
            </a:p>
          </p:txBody>
        </p:sp>
        <p:sp>
          <p:nvSpPr>
            <p:cNvPr id="85" name="TextBox 69">
              <a:extLst>
                <a:ext uri="{FF2B5EF4-FFF2-40B4-BE49-F238E27FC236}">
                  <a16:creationId xmlns:a16="http://schemas.microsoft.com/office/drawing/2014/main" id="{3F8F46EE-2602-4203-954E-487E61387914}"/>
                </a:ext>
              </a:extLst>
            </p:cNvPr>
            <p:cNvSpPr txBox="1">
              <a:spLocks noChangeArrowheads="1"/>
            </p:cNvSpPr>
            <p:nvPr/>
          </p:nvSpPr>
          <p:spPr bwMode="auto">
            <a:xfrm>
              <a:off x="3573463" y="46577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Note = $53,400,000</a:t>
              </a:r>
            </a:p>
            <a:p>
              <a:pPr algn="ctr" eaLnBrk="1" hangingPunct="1">
                <a:spcBef>
                  <a:spcPct val="0"/>
                </a:spcBef>
                <a:buFontTx/>
                <a:buNone/>
              </a:pPr>
              <a:r>
                <a:rPr lang="en-US" altLang="en-US" sz="1200">
                  <a:latin typeface="Arial" panose="020b0604020202020204" pitchFamily="34" charset="0"/>
                </a:rPr>
                <a:t>Interest at AFR</a:t>
              </a:r>
              <a:endParaRPr lang="en-US" altLang="en-US" sz="1200" baseline="30000">
                <a:latin typeface="Arial" panose="020b0604020202020204" pitchFamily="34" charset="0"/>
              </a:endParaRPr>
            </a:p>
          </p:txBody>
        </p:sp>
        <p:sp>
          <p:nvSpPr>
            <p:cNvPr id="86" name="Oval 85">
              <a:extLst>
                <a:ext uri="{FF2B5EF4-FFF2-40B4-BE49-F238E27FC236}">
                  <a16:creationId xmlns:a16="http://schemas.microsoft.com/office/drawing/2014/main" id="{98A5DC3E-4297-4BCE-88EE-4CFF73F9EE9D}"/>
                </a:ext>
              </a:extLst>
            </p:cNvPr>
            <p:cNvSpPr/>
            <p:nvPr/>
          </p:nvSpPr>
          <p:spPr>
            <a:xfrm>
              <a:off x="4479925" y="5268913"/>
              <a:ext cx="184150" cy="18256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a:solidFill>
                    <a:schemeClr val="tx1"/>
                  </a:solidFill>
                </a:rPr>
                <a:t>3</a:t>
              </a:r>
            </a:p>
          </p:txBody>
        </p:sp>
        <p:sp>
          <p:nvSpPr>
            <p:cNvPr id="87" name="TextBox 72">
              <a:extLst>
                <a:ext uri="{FF2B5EF4-FFF2-40B4-BE49-F238E27FC236}">
                  <a16:creationId xmlns:a16="http://schemas.microsoft.com/office/drawing/2014/main" id="{6C7CCEB9-0B23-459E-BB1D-85B11A9E6416}"/>
                </a:ext>
              </a:extLst>
            </p:cNvPr>
            <p:cNvSpPr txBox="1">
              <a:spLocks noChangeArrowheads="1"/>
            </p:cNvSpPr>
            <p:nvPr/>
          </p:nvSpPr>
          <p:spPr bwMode="auto">
            <a:xfrm>
              <a:off x="3643313" y="1736725"/>
              <a:ext cx="164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Gifts of 10% LP Units</a:t>
              </a:r>
              <a:endParaRPr lang="en-US" altLang="en-US" sz="1200" baseline="30000">
                <a:latin typeface="Arial" panose="020b0604020202020204" pitchFamily="34" charset="0"/>
              </a:endParaRPr>
            </a:p>
            <a:p>
              <a:pPr algn="ctr" eaLnBrk="1" hangingPunct="1">
                <a:spcBef>
                  <a:spcPct val="0"/>
                </a:spcBef>
                <a:buFontTx/>
                <a:buNone/>
              </a:pPr>
              <a:r>
                <a:rPr lang="en-US" altLang="en-US" sz="1200">
                  <a:latin typeface="Arial" panose="020b0604020202020204" pitchFamily="34" charset="0"/>
                </a:rPr>
                <a:t>(FMV = $6,000,000)</a:t>
              </a:r>
              <a:r>
                <a:rPr lang="en-US" altLang="en-US" sz="1200" baseline="30000">
                  <a:latin typeface="Arial" panose="020b0604020202020204" pitchFamily="34" charset="0"/>
                </a:rPr>
                <a:t>1</a:t>
              </a:r>
            </a:p>
          </p:txBody>
        </p:sp>
        <p:sp>
          <p:nvSpPr>
            <p:cNvPr id="88" name="Oval 87">
              <a:extLst>
                <a:ext uri="{FF2B5EF4-FFF2-40B4-BE49-F238E27FC236}">
                  <a16:creationId xmlns:a16="http://schemas.microsoft.com/office/drawing/2014/main" id="{DDFFCAB3-5E7F-43B2-9717-58E8C43D760F}"/>
                </a:ext>
              </a:extLst>
            </p:cNvPr>
            <p:cNvSpPr/>
            <p:nvPr/>
          </p:nvSpPr>
          <p:spPr>
            <a:xfrm>
              <a:off x="4373563" y="1382713"/>
              <a:ext cx="182562" cy="18256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a:solidFill>
                    <a:schemeClr val="tx1"/>
                  </a:solidFill>
                </a:rPr>
                <a:t>2</a:t>
              </a:r>
            </a:p>
          </p:txBody>
        </p:sp>
      </p:grpSp>
      <p:sp>
        <p:nvSpPr>
          <p:cNvPr id="89" name="TextBox 31">
            <a:extLst>
              <a:ext uri="{FF2B5EF4-FFF2-40B4-BE49-F238E27FC236}">
                <a16:creationId xmlns:a16="http://schemas.microsoft.com/office/drawing/2014/main" id="{67CB1EE6-6168-4D7D-A039-A509095B9733}"/>
              </a:ext>
            </a:extLst>
          </p:cNvPr>
          <p:cNvSpPr txBox="1">
            <a:spLocks noChangeArrowheads="1"/>
          </p:cNvSpPr>
          <p:nvPr/>
        </p:nvSpPr>
        <p:spPr bwMode="auto">
          <a:xfrm>
            <a:off x="5297488" y="5867400"/>
            <a:ext cx="3084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50" u="sng">
                <a:latin typeface="Segoe UI" panose="020b0502040204020203" pitchFamily="34" charset="0"/>
                <a:cs typeface="Segoe UI" panose="020b0502040204020203" pitchFamily="34" charset="0"/>
              </a:rPr>
              <a:t>Potential Benefits</a:t>
            </a:r>
          </a:p>
          <a:p>
            <a:pPr eaLnBrk="1" hangingPunct="1">
              <a:spcBef>
                <a:spcPct val="0"/>
              </a:spcBef>
              <a:buFontTx/>
              <a:buNone/>
            </a:pPr>
            <a:r>
              <a:rPr lang="en-US" altLang="en-US" sz="1050">
                <a:latin typeface="Segoe UI" panose="020b0502040204020203" pitchFamily="34" charset="0"/>
                <a:cs typeface="Segoe UI" panose="020b0502040204020203" pitchFamily="34" charset="0"/>
              </a:rPr>
              <a:t>1. Freeze transfer tax value at FMV of LP units</a:t>
            </a:r>
          </a:p>
          <a:p>
            <a:pPr eaLnBrk="1" hangingPunct="1">
              <a:spcBef>
                <a:spcPct val="0"/>
              </a:spcBef>
              <a:buFontTx/>
              <a:buNone/>
            </a:pPr>
            <a:r>
              <a:rPr lang="en-US" altLang="en-US" sz="1050">
                <a:latin typeface="Segoe UI" panose="020b0502040204020203" pitchFamily="34" charset="0"/>
                <a:cs typeface="Segoe UI" panose="020b0502040204020203" pitchFamily="34" charset="0"/>
              </a:rPr>
              <a:t>2. No capital gains tax on sale to IDGT</a:t>
            </a:r>
          </a:p>
          <a:p>
            <a:pPr eaLnBrk="1" hangingPunct="1">
              <a:spcBef>
                <a:spcPct val="0"/>
              </a:spcBef>
              <a:buFontTx/>
              <a:buNone/>
            </a:pPr>
            <a:r>
              <a:rPr lang="en-US" altLang="en-US" sz="1050">
                <a:latin typeface="Segoe UI" panose="020b0502040204020203" pitchFamily="34" charset="0"/>
                <a:cs typeface="Segoe UI" panose="020b0502040204020203" pitchFamily="34" charset="0"/>
              </a:rPr>
              <a:t>3. Grantor pays income tax on IDGT income</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96201504-2F73-4698-833D-F31E1AADABDF}"/>
              </a:ext>
            </a:extLst>
          </p:cNvPr>
          <p:cNvSpPr>
            <a:spLocks noGrp="1" noChangeArrowheads="1"/>
          </p:cNvSpPr>
          <p:nvPr>
            <p:ph type="sldNum" sz="quarter" idx="11"/>
          </p:nvPr>
        </p:nvSpPr>
        <p:spPr/>
        <p:txBody>
          <a:bodyPr/>
          <a:lstStyle/>
          <a:p>
            <a:pPr>
              <a:buSzTx/>
              <a:defRPr/>
            </a:pPr>
            <a:fld id="{8C6FEAA2-A39F-4677-A67F-86B22AE96B3A}" type="slidenum">
              <a:rPr lang="en-US" altLang="en-US" sz="1000">
                <a:latin typeface="Segoe UI" panose="020b0502040204020203" pitchFamily="34" charset="0"/>
                <a:cs typeface="Segoe UI" panose="020b0502040204020203" pitchFamily="34" charset="0"/>
              </a:rPr>
              <a:pPr>
                <a:buSzTx/>
                <a:defRPr/>
              </a:pPr>
              <a:t>15</a:t>
            </a:fld>
            <a:endParaRPr lang="en-US" altLang="en-US" sz="1000">
              <a:latin typeface="Segoe UI" panose="020b0502040204020203" pitchFamily="34" charset="0"/>
              <a:cs typeface="Segoe UI" panose="020b0502040204020203" pitchFamily="34" charset="0"/>
            </a:endParaRPr>
          </a:p>
        </p:txBody>
      </p:sp>
      <p:sp>
        <p:nvSpPr>
          <p:cNvPr id="1130498" name="Title 1">
            <a:extLst>
              <a:ext uri="{FF2B5EF4-FFF2-40B4-BE49-F238E27FC236}">
                <a16:creationId xmlns:a16="http://schemas.microsoft.com/office/drawing/2014/main" id="{64D0DA8B-BF46-4FBD-97B5-2F7BDBA854D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altLang="en-US" sz="2800" b="1">
                <a:latin typeface="Segoe UI" panose="020b0502040204020203" pitchFamily="34" charset="0"/>
                <a:cs typeface="Segoe UI" panose="020b0502040204020203" pitchFamily="34" charset="0"/>
              </a:rPr>
              <a:t>Formula Transfers</a:t>
            </a:r>
          </a:p>
        </p:txBody>
      </p:sp>
      <p:sp>
        <p:nvSpPr>
          <p:cNvPr id="1130499" name="Content Placeholder 2">
            <a:extLst>
              <a:ext uri="{FF2B5EF4-FFF2-40B4-BE49-F238E27FC236}">
                <a16:creationId xmlns:a16="http://schemas.microsoft.com/office/drawing/2014/main" id="{9EE96A63-C4C5-4227-9C33-38D660960825}"/>
              </a:ext>
            </a:extLst>
          </p:cNvPr>
          <p:cNvSpPr>
            <a:spLocks noGrp="1" noChangeArrowheads="1"/>
          </p:cNvSpPr>
          <p:nvPr>
            <p:ph idx="4294967295"/>
          </p:nvPr>
        </p:nvSpPr>
        <p:spPr>
          <a:xfrm>
            <a:off x="457200" y="1570037"/>
            <a:ext cx="8229600" cy="4525963"/>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457189" lvl="1" indent="-342891" eaLnBrk="1" hangingPunct="1">
              <a:spcBef>
                <a:spcPts val="300"/>
              </a:spcBef>
              <a:spcAft>
                <a:spcPts val="600"/>
              </a:spcAft>
              <a:buFont typeface="Arial" panose="020b0604020202020204" pitchFamily="34" charset="0"/>
              <a:buChar char="•"/>
            </a:pPr>
            <a:r>
              <a:rPr lang="en-US" altLang="en-US" sz="2000" b="1">
                <a:latin typeface="Segoe UI" panose="020b0502040204020203" pitchFamily="34" charset="0"/>
                <a:cs typeface="Segoe UI" panose="020b0502040204020203" pitchFamily="34" charset="0"/>
              </a:rPr>
              <a:t>Potential Benefit ― Allows transferor to define the dollar value of hard-to-value assets passing to taxable transferees</a:t>
            </a:r>
          </a:p>
          <a:p>
            <a:pPr marL="457189" lvl="1" indent="-342891" eaLnBrk="1" hangingPunct="1">
              <a:spcBef>
                <a:spcPts val="300"/>
              </a:spcBef>
              <a:spcAft>
                <a:spcPts val="600"/>
              </a:spcAft>
              <a:buFont typeface="Arial" panose="020b0604020202020204" pitchFamily="34" charset="0"/>
              <a:buChar char="•"/>
            </a:pPr>
            <a:r>
              <a:rPr lang="en-US" altLang="en-US" sz="2000" b="1">
                <a:latin typeface="Segoe UI" panose="020b0502040204020203" pitchFamily="34" charset="0"/>
                <a:cs typeface="Segoe UI" panose="020b0502040204020203" pitchFamily="34" charset="0"/>
              </a:rPr>
              <a:t>Types of formula clauses:</a:t>
            </a:r>
          </a:p>
          <a:p>
            <a:pPr marL="914377" lvl="2" indent="-393690" eaLnBrk="1" hangingPunct="1">
              <a:spcBef>
                <a:spcPts val="300"/>
              </a:spcBef>
              <a:spcAft>
                <a:spcPts val="600"/>
              </a:spcAft>
            </a:pPr>
            <a:r>
              <a:rPr lang="en-US" altLang="en-US" sz="2000">
                <a:latin typeface="Segoe UI" panose="020b0502040204020203" pitchFamily="34" charset="0"/>
                <a:cs typeface="Segoe UI" panose="020b0502040204020203" pitchFamily="34" charset="0"/>
              </a:rPr>
              <a:t>Defined value clause based on values "as finally determined for estate/gift tax purposes" (</a:t>
            </a:r>
            <a:r>
              <a:rPr lang="en-US" altLang="en-US" sz="2000" i="1">
                <a:latin typeface="Segoe UI" panose="020b0502040204020203" pitchFamily="34" charset="0"/>
                <a:cs typeface="Segoe UI" panose="020b0502040204020203" pitchFamily="34" charset="0"/>
              </a:rPr>
              <a:t>Christiansen</a:t>
            </a:r>
            <a:r>
              <a:rPr lang="en-US" altLang="en-US" sz="2000">
                <a:latin typeface="Segoe UI" panose="020b0502040204020203" pitchFamily="34" charset="0"/>
                <a:cs typeface="Segoe UI" panose="020b0502040204020203" pitchFamily="34" charset="0"/>
              </a:rPr>
              <a:t>,</a:t>
            </a:r>
            <a:r>
              <a:rPr lang="en-US" altLang="en-US" sz="2000" i="1">
                <a:latin typeface="Segoe UI" panose="020b0502040204020203" pitchFamily="34" charset="0"/>
                <a:cs typeface="Segoe UI" panose="020b0502040204020203" pitchFamily="34" charset="0"/>
              </a:rPr>
              <a:t> Petter</a:t>
            </a:r>
            <a:r>
              <a:rPr lang="en-US" altLang="en-US" sz="2000">
                <a:latin typeface="Segoe UI" panose="020b0502040204020203" pitchFamily="34" charset="0"/>
                <a:cs typeface="Segoe UI" panose="020b0502040204020203" pitchFamily="34" charset="0"/>
              </a:rPr>
              <a:t>,</a:t>
            </a:r>
            <a:r>
              <a:rPr lang="en-US" altLang="en-US" sz="2000" i="1">
                <a:latin typeface="Segoe UI" panose="020b0502040204020203" pitchFamily="34" charset="0"/>
                <a:cs typeface="Segoe UI" panose="020b0502040204020203" pitchFamily="34" charset="0"/>
              </a:rPr>
              <a:t> Wandry</a:t>
            </a:r>
            <a:r>
              <a:rPr lang="en-US" altLang="en-US" sz="2000">
                <a:latin typeface="Segoe UI" panose="020b0502040204020203" pitchFamily="34" charset="0"/>
                <a:cs typeface="Segoe UI" panose="020b0502040204020203" pitchFamily="34" charset="0"/>
              </a:rPr>
              <a:t>)</a:t>
            </a:r>
          </a:p>
          <a:p>
            <a:pPr marL="914377" lvl="2" indent="-393690" eaLnBrk="1" hangingPunct="1">
              <a:spcBef>
                <a:spcPts val="300"/>
              </a:spcBef>
              <a:spcAft>
                <a:spcPts val="600"/>
              </a:spcAft>
            </a:pPr>
            <a:r>
              <a:rPr lang="en-US" altLang="en-US" sz="2000">
                <a:latin typeface="Segoe UI" panose="020b0502040204020203" pitchFamily="34" charset="0"/>
                <a:cs typeface="Segoe UI" panose="020b0502040204020203" pitchFamily="34" charset="0"/>
              </a:rPr>
              <a:t>Defined value clause (</a:t>
            </a:r>
            <a:r>
              <a:rPr lang="en-US" altLang="en-US" sz="2000" i="1">
                <a:latin typeface="Segoe UI" panose="020b0502040204020203" pitchFamily="34" charset="0"/>
                <a:cs typeface="Segoe UI" panose="020b0502040204020203" pitchFamily="34" charset="0"/>
              </a:rPr>
              <a:t>McCord</a:t>
            </a:r>
            <a:r>
              <a:rPr lang="en-US" altLang="en-US" sz="2000">
                <a:latin typeface="Segoe UI" panose="020b0502040204020203" pitchFamily="34" charset="0"/>
                <a:cs typeface="Segoe UI" panose="020b0502040204020203" pitchFamily="34" charset="0"/>
              </a:rPr>
              <a:t>,</a:t>
            </a:r>
            <a:r>
              <a:rPr lang="en-US" altLang="en-US" sz="2000" i="1">
                <a:latin typeface="Segoe UI" panose="020b0502040204020203" pitchFamily="34" charset="0"/>
                <a:cs typeface="Segoe UI" panose="020b0502040204020203" pitchFamily="34" charset="0"/>
              </a:rPr>
              <a:t> Hendrix</a:t>
            </a:r>
            <a:r>
              <a:rPr lang="en-US" altLang="en-US" sz="2000">
                <a:latin typeface="Segoe UI" panose="020b0502040204020203" pitchFamily="34" charset="0"/>
                <a:cs typeface="Segoe UI" panose="020b0502040204020203" pitchFamily="34" charset="0"/>
              </a:rPr>
              <a:t>)</a:t>
            </a:r>
          </a:p>
          <a:p>
            <a:pPr marL="914377" lvl="2" indent="-393690" eaLnBrk="1" hangingPunct="1">
              <a:spcBef>
                <a:spcPts val="300"/>
              </a:spcBef>
              <a:spcAft>
                <a:spcPts val="600"/>
              </a:spcAft>
            </a:pPr>
            <a:r>
              <a:rPr lang="en-US" altLang="en-US" sz="2000">
                <a:latin typeface="Segoe UI" panose="020b0502040204020203" pitchFamily="34" charset="0"/>
                <a:cs typeface="Segoe UI" panose="020b0502040204020203" pitchFamily="34" charset="0"/>
              </a:rPr>
              <a:t>Price adjustment clauses (</a:t>
            </a:r>
            <a:r>
              <a:rPr lang="en-US" altLang="en-US" sz="2000" i="1">
                <a:latin typeface="Segoe UI" panose="020b0502040204020203" pitchFamily="34" charset="0"/>
                <a:cs typeface="Segoe UI" panose="020b0502040204020203" pitchFamily="34" charset="0"/>
              </a:rPr>
              <a:t>King</a:t>
            </a:r>
            <a:r>
              <a:rPr lang="en-US" altLang="en-US" sz="2000">
                <a:latin typeface="Segoe UI" panose="020b0502040204020203" pitchFamily="34" charset="0"/>
                <a:cs typeface="Segoe UI" panose="020b0502040204020203" pitchFamily="34" charset="0"/>
              </a:rPr>
              <a:t>)</a:t>
            </a:r>
          </a:p>
          <a:p>
            <a:pPr marL="914377" lvl="2" indent="-393690" eaLnBrk="1" hangingPunct="1">
              <a:spcBef>
                <a:spcPts val="300"/>
              </a:spcBef>
              <a:spcAft>
                <a:spcPts val="600"/>
              </a:spcAft>
            </a:pPr>
            <a:r>
              <a:rPr lang="en-US" altLang="en-US" sz="2000">
                <a:latin typeface="Segoe UI" panose="020b0502040204020203" pitchFamily="34" charset="0"/>
                <a:cs typeface="Segoe UI" panose="020b0502040204020203" pitchFamily="34" charset="0"/>
              </a:rPr>
              <a:t>Reversion clauses don't work (</a:t>
            </a:r>
            <a:r>
              <a:rPr lang="en-US" altLang="en-US" sz="2000" i="1">
                <a:latin typeface="Segoe UI" panose="020b0502040204020203" pitchFamily="34" charset="0"/>
                <a:cs typeface="Segoe UI" panose="020b0502040204020203" pitchFamily="34" charset="0"/>
              </a:rPr>
              <a:t>Procter)</a:t>
            </a:r>
            <a:endParaRPr lang="en-US" altLang="en-US" sz="2000">
              <a:latin typeface="Segoe UI" panose="020b0502040204020203" pitchFamily="34" charset="0"/>
              <a:cs typeface="Segoe UI" panose="020b0502040204020203" pitchFamily="34" charset="0"/>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33ED63F9-FA6E-4B99-BC80-48AE318FBDC1}"/>
              </a:ext>
            </a:extLst>
          </p:cNvPr>
          <p:cNvSpPr>
            <a:spLocks noGrp="1" noChangeArrowheads="1"/>
          </p:cNvSpPr>
          <p:nvPr>
            <p:ph type="sldNum" sz="quarter" idx="11"/>
          </p:nvPr>
        </p:nvSpPr>
        <p:spPr/>
        <p:txBody>
          <a:bodyPr/>
          <a:lstStyle/>
          <a:p>
            <a:pPr>
              <a:buSzTx/>
              <a:defRPr/>
            </a:pPr>
            <a:fld id="{DE9EDA8F-32C7-41D4-A95F-D3B075B49D64}" type="slidenum">
              <a:rPr lang="en-US" altLang="en-US" sz="1000">
                <a:latin typeface="Segoe UI" panose="020b0502040204020203" pitchFamily="34" charset="0"/>
                <a:cs typeface="Segoe UI" panose="020b0502040204020203" pitchFamily="34" charset="0"/>
              </a:rPr>
              <a:pPr>
                <a:buSzTx/>
                <a:defRPr/>
              </a:pPr>
              <a:t>16</a:t>
            </a:fld>
            <a:endParaRPr lang="en-US" altLang="en-US" sz="1000">
              <a:latin typeface="Segoe UI" panose="020b0502040204020203" pitchFamily="34" charset="0"/>
              <a:cs typeface="Segoe UI" panose="020b0502040204020203" pitchFamily="34" charset="0"/>
            </a:endParaRPr>
          </a:p>
        </p:txBody>
      </p:sp>
      <p:sp>
        <p:nvSpPr>
          <p:cNvPr id="1131522" name="Title 1">
            <a:extLst>
              <a:ext uri="{FF2B5EF4-FFF2-40B4-BE49-F238E27FC236}">
                <a16:creationId xmlns:a16="http://schemas.microsoft.com/office/drawing/2014/main" id="{33B1A2E0-289A-45E5-9FE7-C32A39D39BB6}"/>
              </a:ext>
            </a:extLst>
          </p:cNvPr>
          <p:cNvSpPr>
            <a:spLocks noGrp="1" noChangeArrowheads="1"/>
          </p:cNvSpPr>
          <p:nvPr>
            <p:ph type="title"/>
          </p:nvPr>
        </p:nvSpPr>
        <p:spPr>
          <a:xfrm>
            <a:off x="457200" y="177802"/>
            <a:ext cx="8229600" cy="1239839"/>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altLang="en-US" sz="2800" b="1">
                <a:latin typeface="Segoe UI" panose="020b0502040204020203" pitchFamily="34" charset="0"/>
                <a:cs typeface="Segoe UI" panose="020b0502040204020203" pitchFamily="34" charset="0"/>
              </a:rPr>
              <a:t>Potential Donees of the</a:t>
            </a:r>
            <a:br>
              <a:rPr lang="en-US" altLang="en-US" sz="2800" b="1">
                <a:latin typeface="Segoe UI" panose="020b0502040204020203" pitchFamily="34" charset="0"/>
                <a:cs typeface="Segoe UI" panose="020b0502040204020203" pitchFamily="34" charset="0"/>
              </a:rPr>
            </a:br>
            <a:r>
              <a:rPr lang="en-US" altLang="en-US" sz="2800" b="1">
                <a:latin typeface="Segoe UI" panose="020b0502040204020203" pitchFamily="34" charset="0"/>
                <a:cs typeface="Segoe UI" panose="020b0502040204020203" pitchFamily="34" charset="0"/>
              </a:rPr>
              <a:t>"Excess Amount" Under Formula Clause</a:t>
            </a:r>
          </a:p>
        </p:txBody>
      </p:sp>
      <p:sp>
        <p:nvSpPr>
          <p:cNvPr id="1131523" name="Content Placeholder 2">
            <a:extLst>
              <a:ext uri="{FF2B5EF4-FFF2-40B4-BE49-F238E27FC236}">
                <a16:creationId xmlns:a16="http://schemas.microsoft.com/office/drawing/2014/main" id="{479329DA-A023-4EA4-89D7-F743A4EF74A5}"/>
              </a:ext>
            </a:extLst>
          </p:cNvPr>
          <p:cNvSpPr>
            <a:spLocks noGrp="1" noChangeArrowheads="1"/>
          </p:cNvSpPr>
          <p:nvPr>
            <p:ph idx="4294967295"/>
          </p:nvPr>
        </p:nvSpPr>
        <p:spPr>
          <a:xfrm>
            <a:off x="457200" y="1524000"/>
            <a:ext cx="8229600" cy="46609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spcBef>
                <a:spcPts val="300"/>
              </a:spcBef>
              <a:spcAft>
                <a:spcPts val="600"/>
              </a:spcAft>
              <a:buClr>
                <a:srgbClr val="B5252F"/>
              </a:buClr>
              <a:buFont typeface="Arial" panose="020b0604020202020204" pitchFamily="34" charset="0"/>
              <a:buNone/>
            </a:pPr>
            <a:r>
              <a:rPr lang="en-US" altLang="en-US" sz="2000" b="1">
                <a:solidFill>
                  <a:srgbClr val="000000"/>
                </a:solidFill>
                <a:latin typeface="Segoe UI" panose="020b0502040204020203" pitchFamily="34" charset="0"/>
                <a:cs typeface="Segoe UI" panose="020b0502040204020203" pitchFamily="34" charset="0"/>
              </a:rPr>
              <a:t>1)	Public Charity/Donor Advised Fund</a:t>
            </a:r>
          </a:p>
          <a:p>
            <a:pPr lvl="1" eaLnBrk="1" hangingPunct="1">
              <a:spcBef>
                <a:spcPts val="300"/>
              </a:spcBef>
              <a:spcAft>
                <a:spcPts val="600"/>
              </a:spcAft>
              <a:buFont typeface="Arial" panose="020b0604020202020204" pitchFamily="34" charset="0"/>
              <a:buChar char="•"/>
            </a:pPr>
            <a:r>
              <a:rPr lang="en-US" altLang="en-US" sz="2000" b="1">
                <a:solidFill>
                  <a:srgbClr val="000000"/>
                </a:solidFill>
                <a:latin typeface="Segoe UI" panose="020b0502040204020203" pitchFamily="34" charset="0"/>
                <a:cs typeface="Segoe UI" panose="020b0502040204020203" pitchFamily="34" charset="0"/>
              </a:rPr>
              <a:t>	</a:t>
            </a:r>
            <a:r>
              <a:rPr lang="en-US" altLang="en-US" sz="2000">
                <a:solidFill>
                  <a:srgbClr val="000000"/>
                </a:solidFill>
                <a:latin typeface="Segoe UI" panose="020b0502040204020203" pitchFamily="34" charset="0"/>
                <a:cs typeface="Segoe UI" panose="020b0502040204020203" pitchFamily="34" charset="0"/>
              </a:rPr>
              <a:t>Independent fiduciary obligation</a:t>
            </a:r>
          </a:p>
          <a:p>
            <a:pPr lvl="1" eaLnBrk="1" hangingPunct="1">
              <a:spcBef>
                <a:spcPts val="300"/>
              </a:spcBef>
              <a:spcAft>
                <a:spcPts val="600"/>
              </a:spcAft>
              <a:buFont typeface="Arial" panose="020b0604020202020204" pitchFamily="34" charset="0"/>
              <a:buChar char="•"/>
            </a:pPr>
            <a:r>
              <a:rPr lang="en-US" altLang="en-US" sz="2000">
                <a:solidFill>
                  <a:srgbClr val="000000"/>
                </a:solidFill>
                <a:latin typeface="Segoe UI" panose="020b0502040204020203" pitchFamily="34" charset="0"/>
                <a:cs typeface="Segoe UI" panose="020b0502040204020203" pitchFamily="34" charset="0"/>
              </a:rPr>
              <a:t>	Subject to private inurement and excess benefit rules</a:t>
            </a:r>
          </a:p>
          <a:p>
            <a:pPr lvl="1" eaLnBrk="1" hangingPunct="1">
              <a:spcBef>
                <a:spcPts val="300"/>
              </a:spcBef>
              <a:spcAft>
                <a:spcPts val="600"/>
              </a:spcAft>
              <a:buFont typeface="Arial" panose="020b0604020202020204" pitchFamily="34" charset="0"/>
              <a:buChar char="•"/>
            </a:pPr>
            <a:r>
              <a:rPr lang="en-US" altLang="en-US" sz="2000">
                <a:solidFill>
                  <a:srgbClr val="000000"/>
                </a:solidFill>
                <a:latin typeface="Segoe UI" panose="020b0502040204020203" pitchFamily="34" charset="0"/>
                <a:cs typeface="Segoe UI" panose="020b0502040204020203" pitchFamily="34" charset="0"/>
              </a:rPr>
              <a:t>	</a:t>
            </a:r>
            <a:r>
              <a:rPr lang="en-US" altLang="en-US" sz="2000" i="1">
                <a:solidFill>
                  <a:srgbClr val="000000"/>
                </a:solidFill>
                <a:latin typeface="Segoe UI" panose="020b0502040204020203" pitchFamily="34" charset="0"/>
                <a:cs typeface="Segoe UI" panose="020b0502040204020203" pitchFamily="34" charset="0"/>
              </a:rPr>
              <a:t>McCord</a:t>
            </a:r>
            <a:r>
              <a:rPr lang="en-US" altLang="en-US" sz="2000">
                <a:solidFill>
                  <a:srgbClr val="000000"/>
                </a:solidFill>
                <a:latin typeface="Segoe UI" panose="020b0502040204020203" pitchFamily="34" charset="0"/>
                <a:cs typeface="Segoe UI" panose="020b0502040204020203" pitchFamily="34" charset="0"/>
              </a:rPr>
              <a:t>, </a:t>
            </a:r>
            <a:r>
              <a:rPr lang="en-US" altLang="en-US" sz="2000" i="1">
                <a:solidFill>
                  <a:srgbClr val="000000"/>
                </a:solidFill>
                <a:latin typeface="Segoe UI" panose="020b0502040204020203" pitchFamily="34" charset="0"/>
                <a:cs typeface="Segoe UI" panose="020b0502040204020203" pitchFamily="34" charset="0"/>
              </a:rPr>
              <a:t>Hendrix</a:t>
            </a:r>
            <a:r>
              <a:rPr lang="en-US" altLang="en-US" sz="2000">
                <a:solidFill>
                  <a:srgbClr val="000000"/>
                </a:solidFill>
                <a:latin typeface="Segoe UI" panose="020b0502040204020203" pitchFamily="34" charset="0"/>
                <a:cs typeface="Segoe UI" panose="020b0502040204020203" pitchFamily="34" charset="0"/>
              </a:rPr>
              <a:t>, </a:t>
            </a:r>
            <a:r>
              <a:rPr lang="en-US" altLang="en-US" sz="2000" i="1">
                <a:solidFill>
                  <a:srgbClr val="000000"/>
                </a:solidFill>
                <a:latin typeface="Segoe UI" panose="020b0502040204020203" pitchFamily="34" charset="0"/>
                <a:cs typeface="Segoe UI" panose="020b0502040204020203" pitchFamily="34" charset="0"/>
              </a:rPr>
              <a:t>Petter</a:t>
            </a:r>
          </a:p>
          <a:p>
            <a:pPr eaLnBrk="1" hangingPunct="1">
              <a:spcBef>
                <a:spcPts val="300"/>
              </a:spcBef>
              <a:spcAft>
                <a:spcPts val="600"/>
              </a:spcAft>
              <a:buClr>
                <a:srgbClr val="B5252F"/>
              </a:buClr>
              <a:buFont typeface="Arial" panose="020b0604020202020204" pitchFamily="34" charset="0"/>
              <a:buNone/>
            </a:pPr>
            <a:r>
              <a:rPr lang="en-US" altLang="en-US" sz="2000" b="1">
                <a:solidFill>
                  <a:srgbClr val="000000"/>
                </a:solidFill>
                <a:latin typeface="Segoe UI" panose="020b0502040204020203" pitchFamily="34" charset="0"/>
                <a:cs typeface="Segoe UI" panose="020b0502040204020203" pitchFamily="34" charset="0"/>
              </a:rPr>
              <a:t>2)	Private Foundation</a:t>
            </a:r>
          </a:p>
          <a:p>
            <a:pPr lvl="1" eaLnBrk="1" hangingPunct="1">
              <a:spcBef>
                <a:spcPts val="300"/>
              </a:spcBef>
              <a:spcAft>
                <a:spcPts val="600"/>
              </a:spcAft>
              <a:buFont typeface="Arial" panose="020b0604020202020204" pitchFamily="34" charset="0"/>
              <a:buChar char="•"/>
            </a:pPr>
            <a:r>
              <a:rPr lang="en-US" altLang="en-US" sz="2000">
                <a:solidFill>
                  <a:srgbClr val="000000"/>
                </a:solidFill>
                <a:latin typeface="Segoe UI" panose="020b0502040204020203" pitchFamily="34" charset="0"/>
                <a:cs typeface="Segoe UI" panose="020b0502040204020203" pitchFamily="34" charset="0"/>
              </a:rPr>
              <a:t>Self-dealing, excess business holdings and other rules make it difficult</a:t>
            </a:r>
          </a:p>
          <a:p>
            <a:pPr eaLnBrk="1" hangingPunct="1">
              <a:spcBef>
                <a:spcPts val="300"/>
              </a:spcBef>
              <a:spcAft>
                <a:spcPts val="600"/>
              </a:spcAft>
              <a:buClr>
                <a:srgbClr val="B5252F"/>
              </a:buClr>
              <a:buNone/>
            </a:pPr>
            <a:r>
              <a:rPr lang="en-US" altLang="en-US" sz="2000" b="1">
                <a:solidFill>
                  <a:srgbClr val="000000"/>
                </a:solidFill>
                <a:latin typeface="Segoe UI" panose="020b0502040204020203" pitchFamily="34" charset="0"/>
                <a:cs typeface="Segoe UI" panose="020b0502040204020203" pitchFamily="34" charset="0"/>
              </a:rPr>
              <a:t>3)	Lifetime QTIP</a:t>
            </a:r>
          </a:p>
          <a:p>
            <a:pPr eaLnBrk="1" hangingPunct="1">
              <a:spcBef>
                <a:spcPts val="300"/>
              </a:spcBef>
              <a:spcAft>
                <a:spcPts val="600"/>
              </a:spcAft>
              <a:buClr>
                <a:srgbClr val="B5252F"/>
              </a:buClr>
              <a:buNone/>
            </a:pPr>
            <a:r>
              <a:rPr lang="en-US" altLang="en-US" sz="2000" b="1">
                <a:solidFill>
                  <a:srgbClr val="000000"/>
                </a:solidFill>
                <a:latin typeface="Segoe UI" panose="020b0502040204020203" pitchFamily="34" charset="0"/>
                <a:cs typeface="Segoe UI" panose="020b0502040204020203" pitchFamily="34" charset="0"/>
              </a:rPr>
              <a:t>4)	GRAT</a:t>
            </a:r>
          </a:p>
          <a:p>
            <a:pPr eaLnBrk="1" hangingPunct="1">
              <a:spcBef>
                <a:spcPts val="300"/>
              </a:spcBef>
              <a:spcAft>
                <a:spcPts val="600"/>
              </a:spcAft>
              <a:buClr>
                <a:srgbClr val="B5252F"/>
              </a:buClr>
              <a:buNone/>
            </a:pPr>
            <a:r>
              <a:rPr lang="en-US" altLang="en-US" sz="2000" b="1">
                <a:solidFill>
                  <a:srgbClr val="000000"/>
                </a:solidFill>
                <a:latin typeface="Segoe UI" panose="020b0502040204020203" pitchFamily="34" charset="0"/>
                <a:cs typeface="Segoe UI" panose="020b0502040204020203" pitchFamily="34" charset="0"/>
              </a:rPr>
              <a:t>5)	None? ― </a:t>
            </a:r>
            <a:r>
              <a:rPr lang="en-US" altLang="en-US" sz="2000" b="1" i="1">
                <a:solidFill>
                  <a:srgbClr val="000000"/>
                </a:solidFill>
                <a:latin typeface="Segoe UI" panose="020b0502040204020203" pitchFamily="34" charset="0"/>
                <a:cs typeface="Segoe UI" panose="020b0502040204020203" pitchFamily="34" charset="0"/>
              </a:rPr>
              <a:t>Wandry</a:t>
            </a:r>
          </a:p>
          <a:p>
            <a:pPr eaLnBrk="1" hangingPunct="1">
              <a:spcBef>
                <a:spcPts val="300"/>
              </a:spcBef>
              <a:spcAft>
                <a:spcPts val="600"/>
              </a:spcAft>
              <a:buClr>
                <a:srgbClr val="B5252F"/>
              </a:buClr>
              <a:buFont typeface="Arial" panose="020b0604020202020204" pitchFamily="34" charset="0"/>
              <a:buNone/>
            </a:pPr>
            <a:r>
              <a:rPr lang="en-US" altLang="en-US" sz="2000" b="1">
                <a:solidFill>
                  <a:srgbClr val="000000"/>
                </a:solidFill>
                <a:latin typeface="Segoe UI" panose="020b0502040204020203" pitchFamily="34" charset="0"/>
                <a:cs typeface="Segoe UI" panose="020b0502040204020203" pitchFamily="34" charset="0"/>
              </a:rPr>
              <a:t>6)	Consideration Adjustment? ― </a:t>
            </a:r>
            <a:r>
              <a:rPr lang="en-US" altLang="en-US" sz="2000" b="1" i="1">
                <a:solidFill>
                  <a:srgbClr val="000000"/>
                </a:solidFill>
                <a:latin typeface="Segoe UI" panose="020b0502040204020203" pitchFamily="34" charset="0"/>
                <a:cs typeface="Segoe UI" panose="020b0502040204020203" pitchFamily="34" charset="0"/>
              </a:rPr>
              <a:t>King</a:t>
            </a:r>
            <a:endParaRPr lang="en-US" altLang="en-US" sz="2000">
              <a:latin typeface="Segoe UI" panose="020b0502040204020203" pitchFamily="34" charset="0"/>
              <a:cs typeface="Segoe UI" panose="020b0502040204020203" pitchFamily="34" charset="0"/>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06CC847-DB8D-48DA-8CD7-CEBB17B4DB76}"/>
              </a:ext>
            </a:extLst>
          </p:cNvPr>
          <p:cNvSpPr>
            <a:spLocks noGrp="1"/>
          </p:cNvSpPr>
          <p:nvPr>
            <p:ph type="title"/>
          </p:nvPr>
        </p:nvSpPr>
        <p:spPr/>
        <p:txBody>
          <a:bodyPr/>
          <a:lstStyle/>
          <a:p>
            <a:pPr algn="l"/>
            <a:r>
              <a:rPr lang="en-US" sz="2800" b="1">
                <a:latin typeface="Segoe UI" panose="020b0502040204020203" pitchFamily="34" charset="0"/>
                <a:cs typeface="Segoe UI" panose="020b0502040204020203" pitchFamily="34" charset="0"/>
              </a:rPr>
              <a:t>Formula Language – It Matters!</a:t>
            </a:r>
          </a:p>
        </p:txBody>
      </p:sp>
      <p:sp>
        <p:nvSpPr>
          <p:cNvPr id="3" name="Content Placeholder 2">
            <a:extLst>
              <a:ext uri="{FF2B5EF4-FFF2-40B4-BE49-F238E27FC236}">
                <a16:creationId xmlns:a16="http://schemas.microsoft.com/office/drawing/2014/main" id="{CFA18563-D0E9-4742-B6DC-962EBAD99BBB}"/>
              </a:ext>
            </a:extLst>
          </p:cNvPr>
          <p:cNvSpPr>
            <a:spLocks noGrp="1"/>
          </p:cNvSpPr>
          <p:nvPr>
            <p:ph idx="1"/>
          </p:nvPr>
        </p:nvSpPr>
        <p:spPr>
          <a:xfrm>
            <a:off x="457200" y="1447800"/>
            <a:ext cx="8229600" cy="4525963"/>
          </a:xfrm>
        </p:spPr>
        <p:txBody>
          <a:bodyPr/>
          <a:lstStyle/>
          <a:p>
            <a:pPr>
              <a:spcBef>
                <a:spcPts val="300"/>
              </a:spcBef>
              <a:spcAft>
                <a:spcPts val="800"/>
              </a:spcAft>
            </a:pPr>
            <a:r>
              <a:rPr lang="en-US" sz="1800" b="1" i="1">
                <a:latin typeface="Segoe UI" panose="020b0502040204020203" pitchFamily="34" charset="0"/>
                <a:cs typeface="Segoe UI" panose="020b0502040204020203" pitchFamily="34" charset="0"/>
              </a:rPr>
              <a:t>Wandry</a:t>
            </a:r>
            <a:r>
              <a:rPr lang="en-US" sz="1800">
                <a:latin typeface="Segoe UI" panose="020b0502040204020203" pitchFamily="34" charset="0"/>
                <a:cs typeface="Segoe UI" panose="020b0502040204020203" pitchFamily="34" charset="0"/>
              </a:rPr>
              <a:t> – “I hereby transfer to _____ that number of shares of ABC Company with a fair market value as finally determined for federal gift tax purposes equal to $</a:t>
            </a:r>
            <a:r>
              <a:rPr lang="en-US" sz="1800" u="sng">
                <a:latin typeface="Segoe UI" panose="020b0502040204020203" pitchFamily="34" charset="0"/>
                <a:cs typeface="Segoe UI" panose="020b0502040204020203" pitchFamily="34" charset="0"/>
              </a:rPr>
              <a:t> [X] </a:t>
            </a:r>
            <a:r>
              <a:rPr lang="en-US" sz="1800">
                <a:latin typeface="Segoe UI" panose="020b0502040204020203" pitchFamily="34" charset="0"/>
                <a:cs typeface="Segoe UI" panose="020b0502040204020203" pitchFamily="34" charset="0"/>
              </a:rPr>
              <a:t>.”</a:t>
            </a:r>
          </a:p>
          <a:p>
            <a:pPr>
              <a:spcBef>
                <a:spcPts val="300"/>
              </a:spcBef>
              <a:spcAft>
                <a:spcPts val="800"/>
              </a:spcAft>
            </a:pPr>
            <a:r>
              <a:rPr lang="en-US" sz="1800" b="1" i="1">
                <a:latin typeface="Segoe UI" panose="020b0502040204020203" pitchFamily="34" charset="0"/>
                <a:cs typeface="Segoe UI" panose="020b0502040204020203" pitchFamily="34" charset="0"/>
              </a:rPr>
              <a:t>Petter</a:t>
            </a:r>
            <a:r>
              <a:rPr lang="en-US" sz="1800">
                <a:latin typeface="Segoe UI" panose="020b0502040204020203" pitchFamily="34" charset="0"/>
                <a:cs typeface="Segoe UI" panose="020b0502040204020203" pitchFamily="34" charset="0"/>
              </a:rPr>
              <a:t> – “I hereby transfer </a:t>
            </a:r>
            <a:r>
              <a:rPr lang="en-US" sz="1800" u="sng">
                <a:latin typeface="Segoe UI" panose="020b0502040204020203" pitchFamily="34" charset="0"/>
                <a:cs typeface="Segoe UI" panose="020b0502040204020203" pitchFamily="34" charset="0"/>
              </a:rPr>
              <a:t>  X  </a:t>
            </a:r>
            <a:r>
              <a:rPr lang="en-US" sz="1800">
                <a:latin typeface="Segoe UI" panose="020b0502040204020203" pitchFamily="34" charset="0"/>
                <a:cs typeface="Segoe UI" panose="020b0502040204020203" pitchFamily="34" charset="0"/>
              </a:rPr>
              <a:t> shares of XYZ Company to [taxable transferee] and [charity/QTIP/GRAT] to be allocated between the transferees as follows:  (1) that number of shares with a fair market value as finally determined for federal gift tax purposes equal to $</a:t>
            </a:r>
            <a:r>
              <a:rPr lang="en-US" sz="1800" u="sng">
                <a:latin typeface="Segoe UI" panose="020b0502040204020203" pitchFamily="34" charset="0"/>
                <a:cs typeface="Segoe UI" panose="020b0502040204020203" pitchFamily="34" charset="0"/>
              </a:rPr>
              <a:t> [X] </a:t>
            </a:r>
            <a:r>
              <a:rPr lang="en-US" sz="1800">
                <a:latin typeface="Segoe UI" panose="020b0502040204020203" pitchFamily="34" charset="0"/>
                <a:cs typeface="Segoe UI" panose="020b0502040204020203" pitchFamily="34" charset="0"/>
              </a:rPr>
              <a:t>to [taxable transferee]; and (2) the remainder of the shares to [charity/QTIP/GRAT]</a:t>
            </a:r>
          </a:p>
          <a:p>
            <a:pPr>
              <a:spcBef>
                <a:spcPts val="300"/>
              </a:spcBef>
              <a:spcAft>
                <a:spcPts val="800"/>
              </a:spcAft>
            </a:pPr>
            <a:r>
              <a:rPr lang="en-US" sz="1800" b="1" i="1">
                <a:latin typeface="Segoe UI" panose="020b0502040204020203" pitchFamily="34" charset="0"/>
                <a:cs typeface="Segoe UI" panose="020b0502040204020203" pitchFamily="34" charset="0"/>
              </a:rPr>
              <a:t>King </a:t>
            </a:r>
            <a:r>
              <a:rPr lang="en-US" sz="1800">
                <a:latin typeface="Segoe UI" panose="020b0502040204020203" pitchFamily="34" charset="0"/>
                <a:cs typeface="Segoe UI" panose="020b0502040204020203" pitchFamily="34" charset="0"/>
              </a:rPr>
              <a:t>– “I hereby sell </a:t>
            </a:r>
            <a:r>
              <a:rPr lang="en-US" sz="1800" u="sng">
                <a:latin typeface="Segoe UI" panose="020b0502040204020203" pitchFamily="34" charset="0"/>
                <a:cs typeface="Segoe UI" panose="020b0502040204020203" pitchFamily="34" charset="0"/>
              </a:rPr>
              <a:t> X </a:t>
            </a:r>
            <a:r>
              <a:rPr lang="en-US" sz="1800">
                <a:latin typeface="Segoe UI" panose="020b0502040204020203" pitchFamily="34" charset="0"/>
                <a:cs typeface="Segoe UI" panose="020b0502040204020203" pitchFamily="34" charset="0"/>
              </a:rPr>
              <a:t> shares of XYZ Company in exchange for a promissory note with a principal amount of $</a:t>
            </a:r>
            <a:r>
              <a:rPr lang="en-US" sz="1800" u="sng">
                <a:latin typeface="Segoe UI" panose="020b0502040204020203" pitchFamily="34" charset="0"/>
                <a:cs typeface="Segoe UI" panose="020b0502040204020203" pitchFamily="34" charset="0"/>
              </a:rPr>
              <a:t> [X] </a:t>
            </a:r>
            <a:r>
              <a:rPr lang="en-US" sz="1800">
                <a:latin typeface="Segoe UI" panose="020b0502040204020203" pitchFamily="34" charset="0"/>
                <a:cs typeface="Segoe UI" panose="020b0502040204020203" pitchFamily="34" charset="0"/>
              </a:rPr>
              <a:t> (which the parties believe to be equal to the fair market value of the shares).  The term of the promissory note shall be [add note terms/interest].  If the fair market value of the shares as finally determined for federal gift tax purposes is greater or less than $</a:t>
            </a:r>
            <a:r>
              <a:rPr lang="en-US" sz="1800" u="sng">
                <a:latin typeface="Segoe UI" panose="020b0502040204020203" pitchFamily="34" charset="0"/>
                <a:cs typeface="Segoe UI" panose="020b0502040204020203" pitchFamily="34" charset="0"/>
              </a:rPr>
              <a:t>[X]</a:t>
            </a:r>
            <a:r>
              <a:rPr lang="en-US" sz="1800">
                <a:latin typeface="Segoe UI" panose="020b0502040204020203" pitchFamily="34" charset="0"/>
                <a:cs typeface="Segoe UI" panose="020b0502040204020203" pitchFamily="34" charset="0"/>
              </a:rPr>
              <a:t>, the principal amount of the note shall be adjusted to the finally determined value effective as of the date of the transfer.  The parties intend for the sale to be at fair market value and that no gift result from the sale.”</a:t>
            </a:r>
          </a:p>
          <a:p>
            <a:pPr>
              <a:spcBef>
                <a:spcPts val="300"/>
              </a:spcBef>
              <a:spcAft>
                <a:spcPts val="800"/>
              </a:spcAft>
            </a:pPr>
            <a:endParaRPr lang="en-US" sz="1800">
              <a:latin typeface="Segoe UI" panose="020b0502040204020203" pitchFamily="34"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2B05F44D-1C1A-4A82-8345-786F9F9D0BCD}"/>
              </a:ext>
            </a:extLst>
          </p:cNvPr>
          <p:cNvSpPr>
            <a:spLocks noGrp="1"/>
          </p:cNvSpPr>
          <p:nvPr>
            <p:ph type="sldNum" sz="quarter" idx="12"/>
          </p:nvPr>
        </p:nvSpPr>
        <p:spPr bwMode="auto">
          <a:xfrm>
            <a:off x="6553200" y="6416675"/>
            <a:ext cx="2133600" cy="365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D96FB76-49FB-4BC0-8D51-556321337DBE}" type="slidenum">
              <a:rPr lang="en-US" altLang="en-US" sz="1000">
                <a:solidFill>
                  <a:srgbClr val="000000"/>
                </a:solidFill>
                <a:latin typeface="Segoe UI" panose="020b0502040204020203" pitchFamily="34" charset="0"/>
                <a:cs typeface="Segoe UI" panose="020b0502040204020203" pitchFamily="34" charset="0"/>
              </a:rPr>
              <a:pPr algn="r" eaLnBrk="1" hangingPunct="1">
                <a:spcBef>
                  <a:spcPct val="0"/>
                </a:spcBef>
                <a:buFontTx/>
                <a:buNone/>
              </a:pPr>
              <a:t>17</a:t>
            </a:fld>
            <a:endParaRPr lang="en-US" altLang="en-US" sz="1000">
              <a:solidFill>
                <a:srgbClr val="000000"/>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5D91DE8-AFE9-4AFD-9732-28CF16AB46EB}"/>
              </a:ext>
            </a:extLst>
          </p:cNvPr>
          <p:cNvSpPr txBox="1"/>
          <p:nvPr/>
        </p:nvSpPr>
        <p:spPr>
          <a:xfrm>
            <a:off x="457200" y="6416675"/>
            <a:ext cx="2514600" cy="230832"/>
          </a:xfrm>
          <a:prstGeom prst="rect">
            <a:avLst/>
          </a:prstGeom>
          <a:noFill/>
        </p:spPr>
        <p:txBody>
          <a:bodyPr wrap="square" rtlCol="0">
            <a:spAutoFit/>
          </a:bodyPr>
          <a:lstStyle/>
          <a:p>
            <a:pPr defTabSz="457200" fontAlgn="auto">
              <a:spcBef>
                <a:spcPct val="0"/>
              </a:spcBef>
              <a:spcAft>
                <a:spcPct val="0"/>
              </a:spcAft>
              <a:defRPr/>
            </a:pPr>
            <a:r>
              <a:rPr lang="en-US" sz="900">
                <a:solidFill>
                  <a:srgbClr val="CE1126"/>
                </a:solidFill>
                <a:latin typeface="Segoe UI" panose="020b0502040204020203" pitchFamily="34" charset="0"/>
                <a:ea typeface="Segoe UI" panose="020b0502040204020203" pitchFamily="34" charset="0"/>
                <a:cs typeface="Segoe UI" panose="020b0502040204020203" pitchFamily="34" charset="0"/>
              </a:rPr>
              <a:t>BAKER BOTTS</a:t>
            </a:r>
          </a:p>
        </p:txBody>
      </p:sp>
    </p:spTree>
    <p:extLst>
      <p:ext uri="{BB962C8B-B14F-4D97-AF65-F5344CB8AC3E}">
        <p14:creationId xmlns:p14="http://schemas.microsoft.com/office/powerpoint/2010/main" val="3851408813"/>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8242" name="Title 1">
            <a:extLst>
              <a:ext uri="{FF2B5EF4-FFF2-40B4-BE49-F238E27FC236}">
                <a16:creationId xmlns:a16="http://schemas.microsoft.com/office/drawing/2014/main" id="{D2D108C5-88ED-450F-8670-2FD23DEFCC10}"/>
              </a:ext>
            </a:extLst>
          </p:cNvPr>
          <p:cNvSpPr>
            <a:spLocks noGrp="1"/>
          </p:cNvSpPr>
          <p:nvPr>
            <p:ph type="title"/>
          </p:nvPr>
        </p:nvSpPr>
        <p:spPr/>
        <p:txBody>
          <a:bodyPr/>
          <a:lstStyle/>
          <a:p>
            <a:pPr algn="l" eaLnBrk="1" hangingPunct="1"/>
            <a:r>
              <a:rPr lang="en-US" altLang="en-US" sz="2800" b="1">
                <a:latin typeface="Segoe UI" panose="020b0502040204020203" pitchFamily="34" charset="0"/>
                <a:cs typeface="Segoe UI" panose="020b0502040204020203" pitchFamily="34" charset="0"/>
              </a:rPr>
              <a:t>Formula Transfers - Gift Tax Reporting</a:t>
            </a:r>
          </a:p>
        </p:txBody>
      </p:sp>
      <p:sp>
        <p:nvSpPr>
          <p:cNvPr id="138243" name="Content Placeholder 2">
            <a:extLst>
              <a:ext uri="{FF2B5EF4-FFF2-40B4-BE49-F238E27FC236}">
                <a16:creationId xmlns:a16="http://schemas.microsoft.com/office/drawing/2014/main" id="{322C80E7-44ED-46C7-98CD-C772B828DFF8}"/>
              </a:ext>
            </a:extLst>
          </p:cNvPr>
          <p:cNvSpPr>
            <a:spLocks noGrp="1"/>
          </p:cNvSpPr>
          <p:nvPr>
            <p:ph idx="1"/>
          </p:nvPr>
        </p:nvSpPr>
        <p:spPr/>
        <p:txBody>
          <a:bodyPr/>
          <a:lstStyle/>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Starts the statute of limitations</a:t>
            </a:r>
          </a:p>
          <a:p>
            <a:pPr lvl="1"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Need to file to obtain "as finally determined value"</a:t>
            </a:r>
          </a:p>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Report consistent with formula</a:t>
            </a:r>
          </a:p>
          <a:p>
            <a:pPr lvl="1"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Avoid </a:t>
            </a:r>
            <a:r>
              <a:rPr lang="en-US" altLang="en-US" sz="2000" i="1">
                <a:latin typeface="Segoe UI" panose="020b0502040204020203" pitchFamily="34" charset="0"/>
                <a:cs typeface="Segoe UI" panose="020b0502040204020203" pitchFamily="34" charset="0"/>
              </a:rPr>
              <a:t>Knight v. Comm'r</a:t>
            </a:r>
            <a:r>
              <a:rPr lang="en-US" altLang="en-US" sz="2000">
                <a:latin typeface="Segoe UI" panose="020b0502040204020203" pitchFamily="34" charset="0"/>
                <a:cs typeface="Segoe UI" panose="020b0502040204020203" pitchFamily="34" charset="0"/>
              </a:rPr>
              <a:t> problem</a:t>
            </a:r>
          </a:p>
          <a:p>
            <a:pPr lvl="1"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Reflect formula in gift tax return schedule</a:t>
            </a:r>
          </a:p>
          <a:p>
            <a:pPr lvl="1"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Units initially allocated based on formula and appraisal</a:t>
            </a:r>
          </a:p>
          <a:p>
            <a:pPr lvl="1"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Attach formula transfer documents and appraisal</a:t>
            </a:r>
          </a:p>
          <a:p>
            <a:pPr lvl="1" eaLnBrk="1" hangingPunct="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Satisfy adequate disclosure rules to start limitations running</a:t>
            </a:r>
          </a:p>
          <a:p>
            <a:pPr eaLnBrk="1" hangingPunct="1">
              <a:spcBef>
                <a:spcPts val="300"/>
              </a:spcBef>
              <a:spcAft>
                <a:spcPts val="600"/>
              </a:spcAft>
            </a:pPr>
            <a:endParaRPr lang="en-US" altLang="en-US" sz="2000">
              <a:latin typeface="Segoe UI" panose="020b0502040204020203" pitchFamily="34" charset="0"/>
              <a:cs typeface="Segoe UI" panose="020b0502040204020203" pitchFamily="34" charset="0"/>
            </a:endParaRPr>
          </a:p>
        </p:txBody>
      </p:sp>
      <p:sp>
        <p:nvSpPr>
          <p:cNvPr id="138244" name="Slide Number Placeholder 5">
            <a:extLst>
              <a:ext uri="{FF2B5EF4-FFF2-40B4-BE49-F238E27FC236}">
                <a16:creationId xmlns:a16="http://schemas.microsoft.com/office/drawing/2014/main" id="{24869FED-A6AE-4A37-8A26-E9F85A061849}"/>
              </a:ext>
            </a:extLst>
          </p:cNvPr>
          <p:cNvSpPr>
            <a:spLocks noGrp="1"/>
          </p:cNvSpPr>
          <p:nvPr>
            <p:ph type="sldNum" sz="quarter" idx="12"/>
          </p:nvPr>
        </p:nvSpPr>
        <p:spPr bwMode="auto">
          <a:xfrm>
            <a:off x="6553200" y="6416675"/>
            <a:ext cx="2133600" cy="365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D96FB76-49FB-4BC0-8D51-556321337DBE}" type="slidenum">
              <a:rPr lang="en-US" altLang="en-US" sz="1000">
                <a:solidFill>
                  <a:srgbClr val="000000"/>
                </a:solidFill>
                <a:latin typeface="Segoe UI" panose="020b0502040204020203" pitchFamily="34" charset="0"/>
                <a:cs typeface="Segoe UI" panose="020b0502040204020203" pitchFamily="34" charset="0"/>
              </a:rPr>
              <a:pPr algn="r" eaLnBrk="1" hangingPunct="1">
                <a:spcBef>
                  <a:spcPct val="0"/>
                </a:spcBef>
                <a:buFontTx/>
                <a:buNone/>
              </a:pPr>
              <a:t>18</a:t>
            </a:fld>
            <a:endParaRPr lang="en-US" altLang="en-US" sz="1000">
              <a:solidFill>
                <a:srgbClr val="000000"/>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9944169F-6C6D-4159-A421-F2D2CBBC3CB2}"/>
              </a:ext>
            </a:extLst>
          </p:cNvPr>
          <p:cNvSpPr txBox="1"/>
          <p:nvPr/>
        </p:nvSpPr>
        <p:spPr>
          <a:xfrm>
            <a:off x="457200" y="6416675"/>
            <a:ext cx="2514600" cy="230832"/>
          </a:xfrm>
          <a:prstGeom prst="rect">
            <a:avLst/>
          </a:prstGeom>
          <a:noFill/>
        </p:spPr>
        <p:txBody>
          <a:bodyPr wrap="square" rtlCol="0">
            <a:spAutoFit/>
          </a:bodyPr>
          <a:lstStyle/>
          <a:p>
            <a:pPr defTabSz="457200" fontAlgn="auto">
              <a:spcBef>
                <a:spcPct val="0"/>
              </a:spcBef>
              <a:spcAft>
                <a:spcPct val="0"/>
              </a:spcAft>
              <a:defRPr/>
            </a:pPr>
            <a:r>
              <a:rPr lang="en-US" sz="900">
                <a:solidFill>
                  <a:srgbClr val="CE1126"/>
                </a:solidFill>
                <a:latin typeface="Segoe UI" panose="020b0502040204020203" pitchFamily="34" charset="0"/>
                <a:ea typeface="Segoe UI" panose="020b0502040204020203" pitchFamily="34" charset="0"/>
                <a:cs typeface="Segoe UI" panose="020b0502040204020203" pitchFamily="34" charset="0"/>
              </a:rPr>
              <a:t>BAKER BOTTS</a:t>
            </a: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9266" name="Title 1">
            <a:extLst>
              <a:ext uri="{FF2B5EF4-FFF2-40B4-BE49-F238E27FC236}">
                <a16:creationId xmlns:a16="http://schemas.microsoft.com/office/drawing/2014/main" id="{D875C6AA-B4ED-4F96-911E-67AC018729E6}"/>
              </a:ext>
            </a:extLst>
          </p:cNvPr>
          <p:cNvSpPr>
            <a:spLocks noGrp="1"/>
          </p:cNvSpPr>
          <p:nvPr>
            <p:ph type="title"/>
          </p:nvPr>
        </p:nvSpPr>
        <p:spPr>
          <a:xfrm>
            <a:off x="457200" y="217488"/>
            <a:ext cx="8229600" cy="1257300"/>
          </a:xfrm>
        </p:spPr>
        <p:txBody>
          <a:bodyPr/>
          <a:lstStyle/>
          <a:p>
            <a:pPr algn="l" eaLnBrk="1" hangingPunct="1"/>
            <a:r>
              <a:rPr lang="en-US" altLang="en-US" sz="2800" b="1">
                <a:latin typeface="Segoe UI" panose="020b0502040204020203" pitchFamily="34" charset="0"/>
                <a:cs typeface="Segoe UI" panose="020b0502040204020203" pitchFamily="34" charset="0"/>
              </a:rPr>
              <a:t>GRATS</a:t>
            </a:r>
          </a:p>
        </p:txBody>
      </p:sp>
      <p:sp>
        <p:nvSpPr>
          <p:cNvPr id="139267" name="Content Placeholder 2">
            <a:extLst>
              <a:ext uri="{FF2B5EF4-FFF2-40B4-BE49-F238E27FC236}">
                <a16:creationId xmlns:a16="http://schemas.microsoft.com/office/drawing/2014/main" id="{7FD35831-9DDA-4A05-A235-707CD934A20C}"/>
              </a:ext>
            </a:extLst>
          </p:cNvPr>
          <p:cNvSpPr>
            <a:spLocks noGrp="1"/>
          </p:cNvSpPr>
          <p:nvPr>
            <p:ph idx="1"/>
          </p:nvPr>
        </p:nvSpPr>
        <p:spPr/>
        <p:txBody>
          <a:bodyPr/>
          <a:lstStyle/>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Terms Comply with § 2702 Regs?</a:t>
            </a:r>
          </a:p>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GRAT operated in accordance with terms?</a:t>
            </a:r>
          </a:p>
          <a:p>
            <a:pPr marL="1314450" lvl="2" indent="-457200" eaLnBrk="1" hangingPunct="1">
              <a:spcBef>
                <a:spcPts val="300"/>
              </a:spcBef>
              <a:spcAft>
                <a:spcPts val="600"/>
              </a:spcAft>
              <a:buFont typeface="Arial" panose="020b0604020202020204" pitchFamily="34" charset="0"/>
              <a:buAutoNum type="arabicParenR"/>
            </a:pPr>
            <a:r>
              <a:rPr lang="en-US" altLang="en-US" sz="2000">
                <a:latin typeface="Segoe UI" panose="020b0502040204020203" pitchFamily="34" charset="0"/>
                <a:cs typeface="Segoe UI" panose="020b0502040204020203" pitchFamily="34" charset="0"/>
              </a:rPr>
              <a:t>Substantiation of annuity payments</a:t>
            </a:r>
          </a:p>
          <a:p>
            <a:pPr marL="1314450" lvl="2" indent="-457200" eaLnBrk="1" hangingPunct="1">
              <a:spcBef>
                <a:spcPts val="300"/>
              </a:spcBef>
              <a:spcAft>
                <a:spcPts val="600"/>
              </a:spcAft>
              <a:buFont typeface="Arial" panose="020b0604020202020204" pitchFamily="34" charset="0"/>
              <a:buAutoNum type="arabicParenR"/>
            </a:pPr>
            <a:r>
              <a:rPr lang="en-US" altLang="en-US" sz="2000" i="1">
                <a:latin typeface="Segoe UI" panose="020b0502040204020203" pitchFamily="34" charset="0"/>
                <a:cs typeface="Segoe UI" panose="020b0502040204020203" pitchFamily="34" charset="0"/>
              </a:rPr>
              <a:t>Atkinson</a:t>
            </a:r>
            <a:r>
              <a:rPr lang="en-US" altLang="en-US" sz="2000">
                <a:latin typeface="Segoe UI" panose="020b0502040204020203" pitchFamily="34" charset="0"/>
                <a:cs typeface="Segoe UI" panose="020b0502040204020203" pitchFamily="34" charset="0"/>
              </a:rPr>
              <a:t> analysis</a:t>
            </a:r>
          </a:p>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Valuation</a:t>
            </a:r>
          </a:p>
          <a:p>
            <a:pPr marL="1314450" lvl="2" indent="-457200" eaLnBrk="1" hangingPunct="1">
              <a:spcBef>
                <a:spcPts val="300"/>
              </a:spcBef>
              <a:spcAft>
                <a:spcPts val="600"/>
              </a:spcAft>
              <a:buFont typeface="Arial" panose="020b0604020202020204" pitchFamily="34" charset="0"/>
              <a:buAutoNum type="arabicParenR"/>
            </a:pPr>
            <a:r>
              <a:rPr lang="en-US" altLang="en-US" sz="2000">
                <a:latin typeface="Segoe UI" panose="020b0502040204020203" pitchFamily="34" charset="0"/>
                <a:cs typeface="Segoe UI" panose="020b0502040204020203" pitchFamily="34" charset="0"/>
              </a:rPr>
              <a:t>Initial transfer of assets</a:t>
            </a:r>
          </a:p>
          <a:p>
            <a:pPr marL="1314450" lvl="2" indent="-457200" eaLnBrk="1" hangingPunct="1">
              <a:spcBef>
                <a:spcPts val="300"/>
              </a:spcBef>
              <a:spcAft>
                <a:spcPts val="600"/>
              </a:spcAft>
              <a:buFont typeface="Arial" panose="020b0604020202020204" pitchFamily="34" charset="0"/>
              <a:buAutoNum type="arabicParenR"/>
            </a:pPr>
            <a:r>
              <a:rPr lang="en-US" altLang="en-US" sz="2000">
                <a:latin typeface="Segoe UI" panose="020b0502040204020203" pitchFamily="34" charset="0"/>
                <a:cs typeface="Segoe UI" panose="020b0502040204020203" pitchFamily="34" charset="0"/>
              </a:rPr>
              <a:t>Exercise of power of substitution</a:t>
            </a:r>
          </a:p>
          <a:p>
            <a:pPr marL="1314450" lvl="2" indent="-457200" eaLnBrk="1" hangingPunct="1">
              <a:spcBef>
                <a:spcPts val="300"/>
              </a:spcBef>
              <a:spcAft>
                <a:spcPts val="600"/>
              </a:spcAft>
              <a:buFont typeface="Arial" panose="020b0604020202020204" pitchFamily="34" charset="0"/>
              <a:buAutoNum type="arabicParenR"/>
            </a:pPr>
            <a:r>
              <a:rPr lang="en-US" altLang="en-US" sz="2000">
                <a:latin typeface="Segoe UI" panose="020b0502040204020203" pitchFamily="34" charset="0"/>
                <a:cs typeface="Segoe UI" panose="020b0502040204020203" pitchFamily="34" charset="0"/>
              </a:rPr>
              <a:t>Use of hard to value asset to pay annuity</a:t>
            </a:r>
          </a:p>
          <a:p>
            <a:pPr marL="1314450" lvl="2" indent="-457200" eaLnBrk="1" hangingPunct="1">
              <a:spcBef>
                <a:spcPts val="300"/>
              </a:spcBef>
              <a:spcAft>
                <a:spcPts val="600"/>
              </a:spcAft>
              <a:buFont typeface="Arial" panose="020b0604020202020204" pitchFamily="34" charset="0"/>
              <a:buAutoNum type="arabicParenR"/>
            </a:pPr>
            <a:r>
              <a:rPr lang="en-US" altLang="en-US" sz="2000">
                <a:latin typeface="Segoe UI" panose="020b0502040204020203" pitchFamily="34" charset="0"/>
                <a:cs typeface="Segoe UI" panose="020b0502040204020203" pitchFamily="34" charset="0"/>
              </a:rPr>
              <a:t>Consider </a:t>
            </a:r>
            <a:r>
              <a:rPr lang="en-US" altLang="en-US" sz="2000" i="1">
                <a:latin typeface="Segoe UI" panose="020b0502040204020203" pitchFamily="34" charset="0"/>
                <a:cs typeface="Segoe UI" panose="020b0502040204020203" pitchFamily="34" charset="0"/>
              </a:rPr>
              <a:t>Wandry</a:t>
            </a:r>
            <a:r>
              <a:rPr lang="en-US" altLang="en-US" sz="2000">
                <a:latin typeface="Segoe UI" panose="020b0502040204020203" pitchFamily="34" charset="0"/>
                <a:cs typeface="Segoe UI" panose="020b0502040204020203" pitchFamily="34" charset="0"/>
              </a:rPr>
              <a:t> type formula for 2 &amp; 3</a:t>
            </a:r>
          </a:p>
        </p:txBody>
      </p:sp>
      <p:sp>
        <p:nvSpPr>
          <p:cNvPr id="139268" name="Slide Number Placeholder 5">
            <a:extLst>
              <a:ext uri="{FF2B5EF4-FFF2-40B4-BE49-F238E27FC236}">
                <a16:creationId xmlns:a16="http://schemas.microsoft.com/office/drawing/2014/main" id="{EBBF02FE-B16A-4F82-AD3A-523B7C06A6CD}"/>
              </a:ext>
            </a:extLst>
          </p:cNvPr>
          <p:cNvSpPr>
            <a:spLocks noGrp="1"/>
          </p:cNvSpPr>
          <p:nvPr>
            <p:ph type="sldNum" sz="quarter" idx="12"/>
          </p:nvPr>
        </p:nvSpPr>
        <p:spPr bwMode="auto">
          <a:xfrm>
            <a:off x="6553200" y="6416675"/>
            <a:ext cx="2133600" cy="365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E9A7F39-AEE0-4860-8A63-844F5CE692F2}" type="slidenum">
              <a:rPr lang="en-US" altLang="en-US" sz="1000">
                <a:solidFill>
                  <a:srgbClr val="000000"/>
                </a:solidFill>
                <a:latin typeface="Segoe UI" panose="020b0502040204020203" pitchFamily="34" charset="0"/>
                <a:cs typeface="Segoe UI" panose="020b0502040204020203" pitchFamily="34" charset="0"/>
              </a:rPr>
              <a:pPr algn="r" eaLnBrk="1" hangingPunct="1">
                <a:spcBef>
                  <a:spcPct val="0"/>
                </a:spcBef>
                <a:buFontTx/>
                <a:buNone/>
              </a:pPr>
              <a:t>19</a:t>
            </a:fld>
            <a:endParaRPr lang="en-US" altLang="en-US" sz="1000">
              <a:solidFill>
                <a:srgbClr val="000000"/>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D171A8D3-0EE9-4C44-8F50-28672C82EE2A}"/>
              </a:ext>
            </a:extLst>
          </p:cNvPr>
          <p:cNvSpPr txBox="1"/>
          <p:nvPr/>
        </p:nvSpPr>
        <p:spPr>
          <a:xfrm>
            <a:off x="457200" y="6416675"/>
            <a:ext cx="2514600" cy="230832"/>
          </a:xfrm>
          <a:prstGeom prst="rect">
            <a:avLst/>
          </a:prstGeom>
          <a:noFill/>
        </p:spPr>
        <p:txBody>
          <a:bodyPr wrap="square" rtlCol="0">
            <a:spAutoFit/>
          </a:bodyPr>
          <a:lstStyle/>
          <a:p>
            <a:pPr defTabSz="457200" fontAlgn="auto">
              <a:spcBef>
                <a:spcPct val="0"/>
              </a:spcBef>
              <a:spcAft>
                <a:spcPct val="0"/>
              </a:spcAft>
              <a:defRPr/>
            </a:pPr>
            <a:r>
              <a:rPr lang="en-US" sz="900">
                <a:solidFill>
                  <a:srgbClr val="CE1126"/>
                </a:solidFill>
                <a:latin typeface="Segoe UI" panose="020b0502040204020203" pitchFamily="34" charset="0"/>
                <a:ea typeface="Segoe UI" panose="020b0502040204020203" pitchFamily="34" charset="0"/>
                <a:cs typeface="Segoe UI" panose="020b0502040204020203" pitchFamily="34" charset="0"/>
              </a:rPr>
              <a:t>BAKER BOTTS</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34D47632-AEDA-49A2-A887-50EB94D86775}"/>
              </a:ext>
            </a:extLst>
          </p:cNvPr>
          <p:cNvSpPr>
            <a:spLocks noGrp="1" noChangeArrowheads="1"/>
          </p:cNvSpPr>
          <p:nvPr>
            <p:ph type="sldNum" sz="quarter" idx="11"/>
          </p:nvPr>
        </p:nvSpPr>
        <p:spPr/>
        <p:txBody>
          <a:bodyPr/>
          <a:lstStyle/>
          <a:p>
            <a:pPr>
              <a:buSzTx/>
              <a:defRPr/>
            </a:pPr>
            <a:fld id="{C315E661-9341-4E69-BBAA-649EAA718CD9}" type="slidenum">
              <a:rPr lang="en-US" altLang="en-US" sz="1000">
                <a:latin typeface="Segoe UI" panose="020b0502040204020203" pitchFamily="34" charset="0"/>
                <a:cs typeface="Segoe UI" panose="020b0502040204020203" pitchFamily="34" charset="0"/>
              </a:rPr>
              <a:pPr>
                <a:buSzTx/>
                <a:defRPr/>
              </a:pPr>
              <a:t>2</a:t>
            </a:fld>
            <a:endParaRPr lang="en-US" altLang="en-US" sz="1000">
              <a:latin typeface="Segoe UI" panose="020b0502040204020203" pitchFamily="34" charset="0"/>
              <a:cs typeface="Segoe UI" panose="020b0502040204020203" pitchFamily="34" charset="0"/>
            </a:endParaRPr>
          </a:p>
        </p:txBody>
      </p:sp>
      <p:sp>
        <p:nvSpPr>
          <p:cNvPr id="1118210" name="Title 1">
            <a:extLst>
              <a:ext uri="{FF2B5EF4-FFF2-40B4-BE49-F238E27FC236}">
                <a16:creationId xmlns:a16="http://schemas.microsoft.com/office/drawing/2014/main" id="{175F4DFD-854C-4430-8A5C-AE50D763E294}"/>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a:r>
              <a:rPr lang="en-US" altLang="en-US" sz="2800" b="1">
                <a:latin typeface="Segoe UI" panose="020b0502040204020203" pitchFamily="34" charset="0"/>
                <a:cs typeface="Segoe UI" panose="020b0502040204020203" pitchFamily="34" charset="0"/>
              </a:rPr>
              <a:t>Stages of the Dispute</a:t>
            </a:r>
          </a:p>
        </p:txBody>
      </p:sp>
      <p:sp>
        <p:nvSpPr>
          <p:cNvPr id="1118211" name="Content Placeholder 2">
            <a:extLst>
              <a:ext uri="{FF2B5EF4-FFF2-40B4-BE49-F238E27FC236}">
                <a16:creationId xmlns:a16="http://schemas.microsoft.com/office/drawing/2014/main" id="{A305F584-6A50-4958-ACDB-253486F7C37E}"/>
              </a:ext>
            </a:extLst>
          </p:cNvPr>
          <p:cNvSpPr>
            <a:spLocks noGrp="1" noChangeArrowheads="1"/>
          </p:cNvSpPr>
          <p:nvPr>
            <p:ph idx="4294967295"/>
          </p:nvPr>
        </p:nvSpPr>
        <p:spPr>
          <a:xfrm>
            <a:off x="457200" y="1385888"/>
            <a:ext cx="8229600" cy="440531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Prepare for audit at the planning stage</a:t>
            </a:r>
          </a:p>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Potential IRS challenges</a:t>
            </a:r>
          </a:p>
          <a:p>
            <a:pPr lvl="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Section 2036</a:t>
            </a:r>
          </a:p>
          <a:p>
            <a:pPr lvl="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Installment sales to intentionally defective grantor trusts</a:t>
            </a:r>
          </a:p>
          <a:p>
            <a:pPr lvl="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Formula clauses</a:t>
            </a:r>
          </a:p>
          <a:p>
            <a:pPr lvl="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GRATs</a:t>
            </a:r>
          </a:p>
          <a:p>
            <a:pPr lvl="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S corporation valuation</a:t>
            </a:r>
          </a:p>
          <a:p>
            <a:pPr lvl="1" eaLnBrk="1" hangingPunct="1">
              <a:spcBef>
                <a:spcPts val="300"/>
              </a:spcBef>
              <a:spcAft>
                <a:spcPts val="600"/>
              </a:spcAft>
            </a:pPr>
            <a:r>
              <a:rPr lang="en-US" altLang="en-US" sz="2000">
                <a:latin typeface="Segoe UI" panose="020b0502040204020203" pitchFamily="34" charset="0"/>
                <a:cs typeface="Segoe UI" panose="020b0502040204020203" pitchFamily="34" charset="0"/>
              </a:rPr>
              <a:t>Penalties</a:t>
            </a: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C1AACD56-EF9F-4A6E-98B2-96C2554E976B}"/>
              </a:ext>
            </a:extLst>
          </p:cNvPr>
          <p:cNvSpPr>
            <a:spLocks noGrp="1" noChangeArrowheads="1"/>
          </p:cNvSpPr>
          <p:nvPr>
            <p:ph type="sldNum" sz="quarter" idx="11"/>
          </p:nvPr>
        </p:nvSpPr>
        <p:spPr/>
        <p:txBody>
          <a:bodyPr/>
          <a:lstStyle/>
          <a:p>
            <a:pPr>
              <a:buSzTx/>
              <a:defRPr/>
            </a:pPr>
            <a:fld id="{543D774C-80EC-4636-8EB4-31334646854E}" type="slidenum">
              <a:rPr lang="en-US" altLang="en-US" sz="1000">
                <a:latin typeface="Segoe UI" panose="020b0502040204020203" pitchFamily="34" charset="0"/>
                <a:cs typeface="Segoe UI" panose="020b0502040204020203" pitchFamily="34" charset="0"/>
              </a:rPr>
              <a:pPr>
                <a:buSzTx/>
                <a:defRPr/>
              </a:pPr>
              <a:t>20</a:t>
            </a:fld>
            <a:endParaRPr lang="en-US" altLang="en-US" sz="1000">
              <a:latin typeface="Segoe UI" panose="020b0502040204020203" pitchFamily="34" charset="0"/>
              <a:cs typeface="Segoe UI" panose="020b0502040204020203" pitchFamily="34" charset="0"/>
            </a:endParaRPr>
          </a:p>
        </p:txBody>
      </p:sp>
      <p:sp>
        <p:nvSpPr>
          <p:cNvPr id="1132546" name="Title 1">
            <a:extLst>
              <a:ext uri="{FF2B5EF4-FFF2-40B4-BE49-F238E27FC236}">
                <a16:creationId xmlns:a16="http://schemas.microsoft.com/office/drawing/2014/main" id="{BC50E3CA-5B8A-4C27-BF4D-1A6508BDA40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a:r>
              <a:rPr lang="en-US" altLang="en-US" sz="2800" b="1">
                <a:latin typeface="Segoe UI" panose="020b0502040204020203" pitchFamily="34" charset="0"/>
                <a:cs typeface="Segoe UI" panose="020b0502040204020203" pitchFamily="34" charset="0"/>
              </a:rPr>
              <a:t>Tax Affecting S Corporation Cash Flows</a:t>
            </a:r>
          </a:p>
        </p:txBody>
      </p:sp>
      <p:sp>
        <p:nvSpPr>
          <p:cNvPr id="1132547" name="Content Placeholder 2">
            <a:extLst>
              <a:ext uri="{FF2B5EF4-FFF2-40B4-BE49-F238E27FC236}">
                <a16:creationId xmlns:a16="http://schemas.microsoft.com/office/drawing/2014/main" id="{2F96244C-8535-4008-9C0B-81173F5A6167}"/>
              </a:ext>
            </a:extLst>
          </p:cNvPr>
          <p:cNvSpPr>
            <a:spLocks noGrp="1" noChangeArrowheads="1"/>
          </p:cNvSpPr>
          <p:nvPr>
            <p:ph idx="4294967295"/>
          </p:nvPr>
        </p:nvSpPr>
        <p:spPr>
          <a:xfrm>
            <a:off x="457200" y="1400176"/>
            <a:ext cx="8229600" cy="4819651"/>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spcBef>
                <a:spcPts val="300"/>
              </a:spcBef>
              <a:spcAft>
                <a:spcPts val="600"/>
              </a:spcAft>
            </a:pPr>
            <a:r>
              <a:rPr lang="en-US" altLang="en-US" sz="1600">
                <a:latin typeface="Segoe UI" panose="020b0502040204020203" pitchFamily="34" charset="0"/>
                <a:cs typeface="Segoe UI" panose="020b0502040204020203" pitchFamily="34" charset="0"/>
              </a:rPr>
              <a:t>Should S Corporation cash flows be reduced by corporate level taxes in a discounted cash flow ("DCF") analysis?</a:t>
            </a:r>
          </a:p>
          <a:p>
            <a:pPr>
              <a:spcBef>
                <a:spcPts val="300"/>
              </a:spcBef>
              <a:spcAft>
                <a:spcPts val="600"/>
              </a:spcAft>
            </a:pPr>
            <a:r>
              <a:rPr lang="en-US" altLang="en-US" sz="1600">
                <a:latin typeface="Segoe UI" panose="020b0502040204020203" pitchFamily="34" charset="0"/>
                <a:cs typeface="Segoe UI" panose="020b0502040204020203" pitchFamily="34" charset="0"/>
              </a:rPr>
              <a:t>Numerous cases say no, unless taxpayer can demonstrate the fact that shareholder level taxes affect the value of the shares.  </a:t>
            </a:r>
            <a:r>
              <a:rPr lang="en-US" altLang="en-US" sz="1600" i="1">
                <a:latin typeface="Segoe UI" panose="020b0502040204020203" pitchFamily="34" charset="0"/>
                <a:cs typeface="Segoe UI" panose="020b0502040204020203" pitchFamily="34" charset="0"/>
              </a:rPr>
              <a:t>See</a:t>
            </a:r>
            <a:r>
              <a:rPr lang="en-US" altLang="en-US" sz="1600">
                <a:latin typeface="Segoe UI" panose="020b0502040204020203" pitchFamily="34" charset="0"/>
                <a:cs typeface="Segoe UI" panose="020b0502040204020203" pitchFamily="34" charset="0"/>
              </a:rPr>
              <a:t>, </a:t>
            </a:r>
            <a:r>
              <a:rPr lang="en-US" altLang="en-US" sz="1600" i="1">
                <a:latin typeface="Segoe UI" panose="020b0502040204020203" pitchFamily="34" charset="0"/>
                <a:cs typeface="Segoe UI" panose="020b0502040204020203" pitchFamily="34" charset="0"/>
              </a:rPr>
              <a:t>e.g.</a:t>
            </a:r>
            <a:r>
              <a:rPr lang="en-US" altLang="en-US" sz="1600">
                <a:latin typeface="Segoe UI" panose="020b0502040204020203" pitchFamily="34" charset="0"/>
                <a:cs typeface="Segoe UI" panose="020b0502040204020203" pitchFamily="34" charset="0"/>
              </a:rPr>
              <a:t>, </a:t>
            </a:r>
            <a:r>
              <a:rPr lang="en-US" altLang="en-US" sz="1600" i="1">
                <a:latin typeface="Segoe UI" panose="020b0502040204020203" pitchFamily="34" charset="0"/>
                <a:cs typeface="Segoe UI" panose="020b0502040204020203" pitchFamily="34" charset="0"/>
              </a:rPr>
              <a:t>Gross v. Comm'r</a:t>
            </a:r>
            <a:r>
              <a:rPr lang="en-US" altLang="en-US" sz="1600">
                <a:latin typeface="Segoe UI" panose="020b0502040204020203" pitchFamily="34" charset="0"/>
                <a:cs typeface="Segoe UI" panose="020b0502040204020203" pitchFamily="34" charset="0"/>
              </a:rPr>
              <a:t>, 78 T.C.M. (CCH) 201 (1999)</a:t>
            </a:r>
          </a:p>
          <a:p>
            <a:pPr>
              <a:spcBef>
                <a:spcPts val="300"/>
              </a:spcBef>
              <a:spcAft>
                <a:spcPts val="600"/>
              </a:spcAft>
            </a:pPr>
            <a:r>
              <a:rPr lang="en-US" altLang="en-US" sz="1600">
                <a:latin typeface="Segoe UI" panose="020b0502040204020203" pitchFamily="34" charset="0"/>
                <a:cs typeface="Segoe UI" panose="020b0502040204020203" pitchFamily="34" charset="0"/>
              </a:rPr>
              <a:t>S Corporation Job Aid for IRS Valuation Analysts says "absent a compelling showing that unrelated parties dealing at arms-length would reduce the projected cash flows by a hypothetical entity level tax, no entity level tax should be applied in determining the cash flows of an electing S Corporation"</a:t>
            </a:r>
          </a:p>
          <a:p>
            <a:pPr>
              <a:spcBef>
                <a:spcPts val="300"/>
              </a:spcBef>
              <a:spcAft>
                <a:spcPts val="600"/>
              </a:spcAft>
            </a:pPr>
            <a:r>
              <a:rPr lang="en-US" altLang="en-US" sz="1600">
                <a:latin typeface="Segoe UI" panose="020b0502040204020203" pitchFamily="34" charset="0"/>
                <a:cs typeface="Segoe UI" panose="020b0502040204020203" pitchFamily="34" charset="0"/>
              </a:rPr>
              <a:t>If tax affecting cash flows of an S Corp, appraisal needs address reasons for adjusting for taxes and any benefit/detriment to S Corp status</a:t>
            </a:r>
          </a:p>
          <a:p>
            <a:pPr>
              <a:spcBef>
                <a:spcPts val="300"/>
              </a:spcBef>
              <a:spcAft>
                <a:spcPts val="600"/>
              </a:spcAft>
            </a:pPr>
            <a:r>
              <a:rPr lang="en-US" altLang="en-US" sz="1600">
                <a:latin typeface="Segoe UI" panose="020b0502040204020203" pitchFamily="34" charset="0"/>
                <a:cs typeface="Segoe UI" panose="020b0502040204020203" pitchFamily="34" charset="0"/>
              </a:rPr>
              <a:t>Research demonstrates that shareholder level taxes affect the value of the shares.  </a:t>
            </a:r>
            <a:r>
              <a:rPr lang="en-US" altLang="en-US" sz="1600" i="1">
                <a:latin typeface="Segoe UI" panose="020b0502040204020203" pitchFamily="34" charset="0"/>
                <a:cs typeface="Segoe UI" panose="020b0502040204020203" pitchFamily="34" charset="0"/>
              </a:rPr>
              <a:t>See,</a:t>
            </a:r>
            <a:r>
              <a:rPr lang="en-US" altLang="en-US" sz="1600">
                <a:latin typeface="Segoe UI" panose="020b0502040204020203" pitchFamily="34" charset="0"/>
                <a:cs typeface="Segoe UI" panose="020b0502040204020203" pitchFamily="34" charset="0"/>
              </a:rPr>
              <a:t> N. Fannon and K. Sellers, </a:t>
            </a:r>
            <a:r>
              <a:rPr lang="en-US" altLang="en-US" sz="1600" i="1">
                <a:latin typeface="Segoe UI" panose="020b0502040204020203" pitchFamily="34" charset="0"/>
                <a:cs typeface="Segoe UI" panose="020b0502040204020203" pitchFamily="34" charset="0"/>
              </a:rPr>
              <a:t>Taxes and Value: The Ongoing Research and Analysis Relating to the S Corporation Valuation Puzzle</a:t>
            </a:r>
          </a:p>
          <a:p>
            <a:pPr>
              <a:spcBef>
                <a:spcPts val="300"/>
              </a:spcBef>
              <a:spcAft>
                <a:spcPts val="600"/>
              </a:spcAft>
            </a:pPr>
            <a:r>
              <a:rPr lang="en-US" altLang="en-US" sz="1600">
                <a:latin typeface="Segoe UI" panose="020b0502040204020203" pitchFamily="34" charset="0"/>
                <a:cs typeface="Segoe UI" panose="020b0502040204020203" pitchFamily="34" charset="0"/>
              </a:rPr>
              <a:t>Tax affecting allowed in </a:t>
            </a:r>
            <a:r>
              <a:rPr lang="en-US" altLang="en-US" sz="1600" i="1">
                <a:latin typeface="Segoe UI" panose="020b0502040204020203" pitchFamily="34" charset="0"/>
                <a:cs typeface="Segoe UI" panose="020b0502040204020203" pitchFamily="34" charset="0"/>
              </a:rPr>
              <a:t>Estate of  Jones v. Comm’r</a:t>
            </a:r>
            <a:r>
              <a:rPr lang="en-US" altLang="en-US" sz="1600">
                <a:latin typeface="Segoe UI" panose="020b0502040204020203" pitchFamily="34" charset="0"/>
                <a:cs typeface="Segoe UI" panose="020b0502040204020203" pitchFamily="34" charset="0"/>
              </a:rPr>
              <a:t>, T.C. Memo 2019-101 and </a:t>
            </a:r>
            <a:r>
              <a:rPr lang="en-US" altLang="en-US" sz="1600" i="1">
                <a:latin typeface="Segoe UI" panose="020b0502040204020203" pitchFamily="34" charset="0"/>
                <a:cs typeface="Segoe UI" panose="020b0502040204020203" pitchFamily="34" charset="0"/>
              </a:rPr>
              <a:t>Kress v. United States</a:t>
            </a:r>
            <a:r>
              <a:rPr lang="en-US" altLang="en-US" sz="1600">
                <a:latin typeface="Segoe UI" panose="020b0502040204020203" pitchFamily="34" charset="0"/>
                <a:cs typeface="Segoe UI" panose="020b0502040204020203" pitchFamily="34" charset="0"/>
              </a:rPr>
              <a:t> 16-C-795, 2019 WL 1352944 (E.D. Wisc. 2019)</a:t>
            </a: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C8ECDCAA-66A4-4EB7-8178-2270FC70FB7E}"/>
              </a:ext>
            </a:extLst>
          </p:cNvPr>
          <p:cNvSpPr>
            <a:spLocks noGrp="1" noChangeArrowheads="1"/>
          </p:cNvSpPr>
          <p:nvPr>
            <p:ph type="sldNum" sz="quarter" idx="11"/>
          </p:nvPr>
        </p:nvSpPr>
        <p:spPr/>
        <p:txBody>
          <a:bodyPr/>
          <a:lstStyle/>
          <a:p>
            <a:pPr>
              <a:buSzTx/>
              <a:defRPr/>
            </a:pPr>
            <a:fld id="{32AEA97B-51D1-482D-9A1E-70A45EEED328}" type="slidenum">
              <a:rPr lang="en-US" altLang="en-US" sz="1000">
                <a:latin typeface="Segoe UI" panose="020b0502040204020203" pitchFamily="34" charset="0"/>
                <a:cs typeface="Segoe UI" panose="020b0502040204020203" pitchFamily="34" charset="0"/>
              </a:rPr>
              <a:pPr>
                <a:buSzTx/>
                <a:defRPr/>
              </a:pPr>
              <a:t>21</a:t>
            </a:fld>
            <a:endParaRPr lang="en-US" altLang="en-US" sz="1000">
              <a:latin typeface="Segoe UI" panose="020b0502040204020203" pitchFamily="34" charset="0"/>
              <a:cs typeface="Segoe UI" panose="020b0502040204020203" pitchFamily="34" charset="0"/>
            </a:endParaRPr>
          </a:p>
        </p:txBody>
      </p:sp>
      <p:sp>
        <p:nvSpPr>
          <p:cNvPr id="1137666" name="Title 1">
            <a:extLst>
              <a:ext uri="{FF2B5EF4-FFF2-40B4-BE49-F238E27FC236}">
                <a16:creationId xmlns:a16="http://schemas.microsoft.com/office/drawing/2014/main" id="{75B7AF6E-A1B7-4FCB-955E-460D47EDAFB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a:r>
              <a:rPr lang="en-US" altLang="en-US" sz="2800" b="1">
                <a:latin typeface="Segoe UI" panose="020b0502040204020203" pitchFamily="34" charset="0"/>
                <a:cs typeface="Segoe UI" panose="020b0502040204020203" pitchFamily="34" charset="0"/>
              </a:rPr>
              <a:t>Substantial Estate or Gift Tax Valuation Understatement Penalties (§ 6662 (g) &amp; (h))</a:t>
            </a:r>
          </a:p>
        </p:txBody>
      </p:sp>
      <p:sp>
        <p:nvSpPr>
          <p:cNvPr id="1137667" name="Content Placeholder 2">
            <a:extLst>
              <a:ext uri="{FF2B5EF4-FFF2-40B4-BE49-F238E27FC236}">
                <a16:creationId xmlns:a16="http://schemas.microsoft.com/office/drawing/2014/main" id="{A3705812-3237-4B4C-AA87-16BC4A7DDD37}"/>
              </a:ext>
            </a:extLst>
          </p:cNvPr>
          <p:cNvSpPr>
            <a:spLocks noGrp="1" noChangeArrowheads="1"/>
          </p:cNvSpPr>
          <p:nvPr>
            <p:ph idx="4294967295"/>
          </p:nvPr>
        </p:nvSpPr>
        <p:spPr>
          <a:xfrm>
            <a:off x="361954" y="1600202"/>
            <a:ext cx="8562975" cy="4525963"/>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spcBef>
                <a:spcPts val="300"/>
              </a:spcBef>
              <a:spcAft>
                <a:spcPts val="600"/>
              </a:spcAft>
            </a:pPr>
            <a:r>
              <a:rPr lang="en-US" altLang="en-US" sz="2000">
                <a:latin typeface="Segoe UI" panose="020b0502040204020203" pitchFamily="34" charset="0"/>
                <a:cs typeface="Segoe UI" panose="020b0502040204020203" pitchFamily="34" charset="0"/>
              </a:rPr>
              <a:t>Substantial valuation understatement -- value of item reported is 65% or less of value as finally determined (20% penalty)</a:t>
            </a:r>
          </a:p>
          <a:p>
            <a:pPr>
              <a:spcBef>
                <a:spcPts val="300"/>
              </a:spcBef>
              <a:spcAft>
                <a:spcPts val="600"/>
              </a:spcAft>
            </a:pPr>
            <a:r>
              <a:rPr lang="en-US" altLang="en-US" sz="2000">
                <a:latin typeface="Segoe UI" panose="020b0502040204020203" pitchFamily="34" charset="0"/>
                <a:cs typeface="Segoe UI" panose="020b0502040204020203" pitchFamily="34" charset="0"/>
              </a:rPr>
              <a:t>Gross valuation understatement -- value of item reported is 40% or less than value as finally determined (40% penalty)</a:t>
            </a:r>
          </a:p>
          <a:p>
            <a:pPr>
              <a:spcBef>
                <a:spcPts val="300"/>
              </a:spcBef>
              <a:spcAft>
                <a:spcPts val="600"/>
              </a:spcAft>
            </a:pPr>
            <a:r>
              <a:rPr lang="en-US" altLang="en-US" sz="2000">
                <a:latin typeface="Segoe UI" panose="020b0502040204020203" pitchFamily="34" charset="0"/>
                <a:cs typeface="Segoe UI" panose="020b0502040204020203" pitchFamily="34" charset="0"/>
              </a:rPr>
              <a:t>Reasonable cause exception § 6664 (c) requires taxpayer to act in "good faith" and "with reasonable cause" in reporting the value</a:t>
            </a:r>
          </a:p>
          <a:p>
            <a:pPr lvl="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Reasonable reliance on professional advice qualifies. Treas. Reg. § 1.6664</a:t>
            </a:r>
          </a:p>
          <a:p>
            <a:pPr lvl="1">
              <a:spcBef>
                <a:spcPts val="300"/>
              </a:spcBef>
              <a:spcAft>
                <a:spcPts val="600"/>
              </a:spcAft>
              <a:buFont typeface="Arial" panose="020b0604020202020204" pitchFamily="34" charset="0"/>
              <a:buChar char="•"/>
            </a:pPr>
            <a:r>
              <a:rPr lang="en-US" altLang="en-US" sz="2000">
                <a:latin typeface="Segoe UI" panose="020b0502040204020203" pitchFamily="34" charset="0"/>
                <a:cs typeface="Segoe UI" panose="020b0502040204020203" pitchFamily="34" charset="0"/>
              </a:rPr>
              <a:t>Relying on appraisal may or may not be "reasonable."  Compare </a:t>
            </a:r>
            <a:r>
              <a:rPr lang="en-US" altLang="en-US" sz="2000" i="1">
                <a:latin typeface="Segoe UI" panose="020b0502040204020203" pitchFamily="34" charset="0"/>
                <a:cs typeface="Segoe UI" panose="020b0502040204020203" pitchFamily="34" charset="0"/>
              </a:rPr>
              <a:t>Estate of Richmond v. Comm’r, </a:t>
            </a:r>
            <a:r>
              <a:rPr lang="en-US" altLang="en-US" sz="2000">
                <a:latin typeface="Segoe UI" panose="020b0502040204020203" pitchFamily="34" charset="0"/>
                <a:cs typeface="Segoe UI" panose="020b0502040204020203" pitchFamily="34" charset="0"/>
              </a:rPr>
              <a:t>T.C. Memo 2014-26 (February 11, 2014) and </a:t>
            </a:r>
            <a:r>
              <a:rPr lang="en-US" altLang="en-US" sz="2000" i="1">
                <a:latin typeface="Segoe UI" panose="020b0502040204020203" pitchFamily="34" charset="0"/>
                <a:cs typeface="Segoe UI" panose="020b0502040204020203" pitchFamily="34" charset="0"/>
              </a:rPr>
              <a:t>Litman et. al. v. United States</a:t>
            </a:r>
            <a:r>
              <a:rPr lang="en-US" altLang="en-US" sz="2000">
                <a:latin typeface="Segoe UI" panose="020b0502040204020203" pitchFamily="34" charset="0"/>
                <a:cs typeface="Segoe UI" panose="020b0502040204020203" pitchFamily="34" charset="0"/>
              </a:rPr>
              <a:t>, 326 F.3d 1268 (Fed. Ct. 2008)</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extLst>
      <p:ext uri="{BB962C8B-B14F-4D97-AF65-F5344CB8AC3E}">
        <p14:creationId xmlns:p14="http://schemas.microsoft.com/office/powerpoint/2010/main" val="15253348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4B9EA35A-667E-4406-9AD8-3D7AD3BAA61F}"/>
              </a:ext>
            </a:extLst>
          </p:cNvPr>
          <p:cNvSpPr>
            <a:spLocks noGrp="1" noChangeArrowheads="1"/>
          </p:cNvSpPr>
          <p:nvPr>
            <p:ph type="sldNum" sz="quarter" idx="11"/>
          </p:nvPr>
        </p:nvSpPr>
        <p:spPr/>
        <p:txBody>
          <a:bodyPr/>
          <a:lstStyle/>
          <a:p>
            <a:pPr>
              <a:buSzTx/>
              <a:defRPr/>
            </a:pPr>
            <a:fld id="{BFC56F9D-2CE2-422F-9DC8-2986EAB226DF}" type="slidenum">
              <a:rPr lang="en-US" altLang="en-US" sz="1000">
                <a:latin typeface="Segoe UI" panose="020b0502040204020203" pitchFamily="34" charset="0"/>
                <a:cs typeface="Segoe UI" panose="020b0502040204020203" pitchFamily="34" charset="0"/>
              </a:rPr>
              <a:pPr>
                <a:buSzTx/>
                <a:defRPr/>
              </a:pPr>
              <a:t>3</a:t>
            </a:fld>
            <a:endParaRPr lang="en-US" altLang="en-US" sz="1000">
              <a:latin typeface="Segoe UI" panose="020b0502040204020203" pitchFamily="34" charset="0"/>
              <a:cs typeface="Segoe UI" panose="020b0502040204020203" pitchFamily="34" charset="0"/>
            </a:endParaRPr>
          </a:p>
        </p:txBody>
      </p:sp>
      <p:sp>
        <p:nvSpPr>
          <p:cNvPr id="1119234" name="Title 1">
            <a:extLst>
              <a:ext uri="{FF2B5EF4-FFF2-40B4-BE49-F238E27FC236}">
                <a16:creationId xmlns:a16="http://schemas.microsoft.com/office/drawing/2014/main" id="{D91C85F3-80C7-4B0A-BF6C-BFBA2301B288}"/>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altLang="en-US" sz="2800" b="1">
                <a:latin typeface="Segoe UI" panose="020b0502040204020203" pitchFamily="34" charset="0"/>
                <a:cs typeface="Segoe UI" panose="020b0502040204020203" pitchFamily="34" charset="0"/>
              </a:rPr>
              <a:t>Prepare for Audit</a:t>
            </a:r>
          </a:p>
        </p:txBody>
      </p:sp>
      <p:sp>
        <p:nvSpPr>
          <p:cNvPr id="1119235" name="Content Placeholder 2">
            <a:extLst>
              <a:ext uri="{FF2B5EF4-FFF2-40B4-BE49-F238E27FC236}">
                <a16:creationId xmlns:a16="http://schemas.microsoft.com/office/drawing/2014/main" id="{DA59A145-66E5-45D2-A289-F4F9362A8A55}"/>
              </a:ext>
            </a:extLst>
          </p:cNvPr>
          <p:cNvSpPr>
            <a:spLocks noGrp="1" noChangeArrowheads="1"/>
          </p:cNvSpPr>
          <p:nvPr>
            <p:ph idx="4294967295"/>
          </p:nvPr>
        </p:nvSpPr>
        <p:spPr>
          <a:xfrm>
            <a:off x="457200" y="1476378"/>
            <a:ext cx="8229600" cy="479107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spcBef>
                <a:spcPts val="200"/>
              </a:spcBef>
              <a:spcAft>
                <a:spcPts val="400"/>
              </a:spcAft>
            </a:pPr>
            <a:r>
              <a:rPr lang="en-US" altLang="en-US" sz="1800" b="1">
                <a:latin typeface="Segoe UI" panose="020b0502040204020203" pitchFamily="34" charset="0"/>
                <a:cs typeface="Segoe UI" panose="020b0502040204020203" pitchFamily="34" charset="0"/>
              </a:rPr>
              <a:t>Anticipate your potential audience at the planning stage</a:t>
            </a:r>
          </a:p>
          <a:p>
            <a:pPr eaLnBrk="1" hangingPunct="1">
              <a:spcBef>
                <a:spcPts val="200"/>
              </a:spcBef>
              <a:spcAft>
                <a:spcPts val="400"/>
              </a:spcAft>
            </a:pPr>
            <a:r>
              <a:rPr lang="en-US" altLang="en-US" sz="1800" b="1">
                <a:latin typeface="Segoe UI" panose="020b0502040204020203" pitchFamily="34" charset="0"/>
                <a:cs typeface="Segoe UI" panose="020b0502040204020203" pitchFamily="34" charset="0"/>
              </a:rPr>
              <a:t>IRS issues broad requests</a:t>
            </a:r>
          </a:p>
          <a:p>
            <a:pPr marL="685783" lvl="1" indent="-342891" eaLnBrk="1" hangingPunct="1">
              <a:spcBef>
                <a:spcPts val="200"/>
              </a:spcBef>
              <a:spcAft>
                <a:spcPts val="400"/>
              </a:spcAft>
              <a:buFont typeface="Arial" panose="020b0604020202020204" pitchFamily="34" charset="0"/>
              <a:buChar char="•"/>
            </a:pPr>
            <a:r>
              <a:rPr lang="en-US" altLang="en-US" sz="1800">
                <a:latin typeface="Segoe UI" panose="020b0502040204020203" pitchFamily="34" charset="0"/>
                <a:cs typeface="Segoe UI" panose="020b0502040204020203" pitchFamily="34" charset="0"/>
              </a:rPr>
              <a:t>"All documents relating to the creation of the entity from any attorney, accountant or firm involved in recommending the creation of the entity.”     </a:t>
            </a:r>
          </a:p>
          <a:p>
            <a:pPr eaLnBrk="1" hangingPunct="1">
              <a:spcBef>
                <a:spcPts val="200"/>
              </a:spcBef>
              <a:spcAft>
                <a:spcPts val="400"/>
              </a:spcAft>
            </a:pPr>
            <a:r>
              <a:rPr lang="en-US" altLang="en-US" sz="1800" b="1">
                <a:latin typeface="Segoe UI" panose="020b0502040204020203" pitchFamily="34" charset="0"/>
                <a:cs typeface="Segoe UI" panose="020b0502040204020203" pitchFamily="34" charset="0"/>
              </a:rPr>
              <a:t>Understand and preserve all privileges</a:t>
            </a:r>
          </a:p>
          <a:p>
            <a:pPr marL="685783" lvl="1" indent="-342891" eaLnBrk="1" hangingPunct="1">
              <a:spcBef>
                <a:spcPts val="200"/>
              </a:spcBef>
              <a:spcAft>
                <a:spcPts val="400"/>
              </a:spcAft>
            </a:pPr>
            <a:r>
              <a:rPr lang="en-US" altLang="en-US" sz="1800">
                <a:latin typeface="Segoe UI" panose="020b0502040204020203" pitchFamily="34" charset="0"/>
                <a:cs typeface="Segoe UI" panose="020b0502040204020203" pitchFamily="34" charset="0"/>
              </a:rPr>
              <a:t>Attorney-client privilege</a:t>
            </a:r>
          </a:p>
          <a:p>
            <a:pPr marL="685783" lvl="1" indent="-342891" eaLnBrk="1" hangingPunct="1">
              <a:spcBef>
                <a:spcPts val="200"/>
              </a:spcBef>
              <a:spcAft>
                <a:spcPts val="400"/>
              </a:spcAft>
            </a:pPr>
            <a:r>
              <a:rPr lang="en-US" altLang="en-US" sz="1800">
                <a:latin typeface="Segoe UI" panose="020b0502040204020203" pitchFamily="34" charset="0"/>
                <a:cs typeface="Segoe UI" panose="020b0502040204020203" pitchFamily="34" charset="0"/>
              </a:rPr>
              <a:t>Work product immunity</a:t>
            </a:r>
          </a:p>
          <a:p>
            <a:pPr marL="685783" lvl="1" indent="-342891" eaLnBrk="1" hangingPunct="1">
              <a:spcBef>
                <a:spcPts val="200"/>
              </a:spcBef>
              <a:spcAft>
                <a:spcPts val="400"/>
              </a:spcAft>
            </a:pPr>
            <a:r>
              <a:rPr lang="en-US" altLang="en-US" sz="1800">
                <a:latin typeface="Segoe UI" panose="020b0502040204020203" pitchFamily="34" charset="0"/>
                <a:cs typeface="Segoe UI" panose="020b0502040204020203" pitchFamily="34" charset="0"/>
              </a:rPr>
              <a:t>Tax practitioner's privilege</a:t>
            </a:r>
          </a:p>
          <a:p>
            <a:pPr eaLnBrk="1" hangingPunct="1">
              <a:spcBef>
                <a:spcPts val="200"/>
              </a:spcBef>
              <a:spcAft>
                <a:spcPts val="400"/>
              </a:spcAft>
            </a:pPr>
            <a:r>
              <a:rPr lang="en-US" altLang="en-US" sz="1800" b="1">
                <a:latin typeface="Segoe UI" panose="020b0502040204020203" pitchFamily="34" charset="0"/>
                <a:cs typeface="Segoe UI" panose="020b0502040204020203" pitchFamily="34" charset="0"/>
              </a:rPr>
              <a:t>Your files could be subpoenaed ― including emails</a:t>
            </a:r>
          </a:p>
          <a:p>
            <a:pPr eaLnBrk="1" hangingPunct="1">
              <a:spcBef>
                <a:spcPts val="200"/>
              </a:spcBef>
              <a:spcAft>
                <a:spcPts val="400"/>
              </a:spcAft>
            </a:pPr>
            <a:r>
              <a:rPr lang="en-US" altLang="en-US" sz="1800" b="1">
                <a:latin typeface="Segoe UI" panose="020b0502040204020203" pitchFamily="34" charset="0"/>
                <a:cs typeface="Segoe UI" panose="020b0502040204020203" pitchFamily="34" charset="0"/>
              </a:rPr>
              <a:t>You might have to testify about reasons for creating entity</a:t>
            </a:r>
          </a:p>
          <a:p>
            <a:pPr eaLnBrk="1" hangingPunct="1">
              <a:spcBef>
                <a:spcPts val="200"/>
              </a:spcBef>
              <a:spcAft>
                <a:spcPts val="400"/>
              </a:spcAft>
            </a:pPr>
            <a:r>
              <a:rPr lang="en-US" altLang="en-US" sz="1800" b="1">
                <a:latin typeface="Segoe UI" panose="020b0502040204020203" pitchFamily="34" charset="0"/>
                <a:cs typeface="Segoe UI" panose="020b0502040204020203" pitchFamily="34" charset="0"/>
              </a:rPr>
              <a:t>Help your client ― best evidence of non-tax reasons comes from contemporaneous correspondence (</a:t>
            </a:r>
            <a:r>
              <a:rPr lang="en-US" altLang="en-US" sz="1800" b="1" i="1">
                <a:latin typeface="Segoe UI" panose="020b0502040204020203" pitchFamily="34" charset="0"/>
                <a:cs typeface="Segoe UI" panose="020b0502040204020203" pitchFamily="34" charset="0"/>
              </a:rPr>
              <a:t>see</a:t>
            </a:r>
            <a:r>
              <a:rPr lang="en-US" altLang="en-US" sz="1800" b="1">
                <a:latin typeface="Segoe UI" panose="020b0502040204020203" pitchFamily="34" charset="0"/>
                <a:cs typeface="Segoe UI" panose="020b0502040204020203" pitchFamily="34" charset="0"/>
              </a:rPr>
              <a:t> </a:t>
            </a:r>
            <a:r>
              <a:rPr lang="en-US" altLang="en-US" sz="1800" b="1" i="1">
                <a:latin typeface="Segoe UI" panose="020b0502040204020203" pitchFamily="34" charset="0"/>
                <a:cs typeface="Segoe UI" panose="020b0502040204020203" pitchFamily="34" charset="0"/>
              </a:rPr>
              <a:t>Stone</a:t>
            </a:r>
            <a:r>
              <a:rPr lang="en-US" altLang="en-US" sz="1800" b="1">
                <a:latin typeface="Segoe UI" panose="020b0502040204020203" pitchFamily="34" charset="0"/>
                <a:cs typeface="Segoe UI" panose="020b0502040204020203" pitchFamily="34" charset="0"/>
              </a:rPr>
              <a:t>,</a:t>
            </a:r>
            <a:r>
              <a:rPr lang="en-US" altLang="en-US" sz="1800" b="1" i="1">
                <a:latin typeface="Segoe UI" panose="020b0502040204020203" pitchFamily="34" charset="0"/>
                <a:cs typeface="Segoe UI" panose="020b0502040204020203" pitchFamily="34" charset="0"/>
              </a:rPr>
              <a:t> Schutt</a:t>
            </a:r>
            <a:r>
              <a:rPr lang="en-US" altLang="en-US" sz="1800" b="1">
                <a:latin typeface="Segoe UI" panose="020b0502040204020203" pitchFamily="34" charset="0"/>
                <a:cs typeface="Segoe UI" panose="020b0502040204020203" pitchFamily="34" charset="0"/>
              </a:rPr>
              <a:t>)</a:t>
            </a:r>
          </a:p>
          <a:p>
            <a:pPr eaLnBrk="1" hangingPunct="1">
              <a:spcBef>
                <a:spcPts val="200"/>
              </a:spcBef>
              <a:spcAft>
                <a:spcPts val="400"/>
              </a:spcAft>
            </a:pPr>
            <a:r>
              <a:rPr lang="en-US" altLang="en-US" sz="1800" b="1">
                <a:latin typeface="Segoe UI" panose="020b0502040204020203" pitchFamily="34" charset="0"/>
                <a:cs typeface="Segoe UI" panose="020b0502040204020203" pitchFamily="34" charset="0"/>
              </a:rPr>
              <a:t>Okay to discuss tax attributes, but talk about non-tax attributes and reasons too (</a:t>
            </a:r>
            <a:r>
              <a:rPr lang="en-US" altLang="en-US" sz="1800" b="1" i="1">
                <a:latin typeface="Segoe UI" panose="020b0502040204020203" pitchFamily="34" charset="0"/>
                <a:cs typeface="Segoe UI" panose="020b0502040204020203" pitchFamily="34" charset="0"/>
              </a:rPr>
              <a:t>see</a:t>
            </a:r>
            <a:r>
              <a:rPr lang="en-US" altLang="en-US" sz="1800" b="1">
                <a:latin typeface="Segoe UI" panose="020b0502040204020203" pitchFamily="34" charset="0"/>
                <a:cs typeface="Segoe UI" panose="020b0502040204020203" pitchFamily="34" charset="0"/>
              </a:rPr>
              <a:t> </a:t>
            </a:r>
            <a:r>
              <a:rPr lang="en-US" altLang="en-US" sz="1800" b="1" i="1">
                <a:latin typeface="Segoe UI" panose="020b0502040204020203" pitchFamily="34" charset="0"/>
                <a:cs typeface="Segoe UI" panose="020b0502040204020203" pitchFamily="34" charset="0"/>
              </a:rPr>
              <a:t>Stone</a:t>
            </a:r>
            <a:r>
              <a:rPr lang="en-US" altLang="en-US" sz="1800" b="1">
                <a:latin typeface="Segoe UI" panose="020b0502040204020203" pitchFamily="34" charset="0"/>
                <a:cs typeface="Segoe UI" panose="020b0502040204020203" pitchFamily="34" charset="0"/>
              </a:rPr>
              <a:t>,</a:t>
            </a:r>
            <a:r>
              <a:rPr lang="en-US" altLang="en-US" sz="1800" b="1" i="1">
                <a:latin typeface="Segoe UI" panose="020b0502040204020203" pitchFamily="34" charset="0"/>
                <a:cs typeface="Segoe UI" panose="020b0502040204020203" pitchFamily="34" charset="0"/>
              </a:rPr>
              <a:t> Schutt</a:t>
            </a:r>
            <a:r>
              <a:rPr lang="en-US" altLang="en-US" sz="1800" b="1">
                <a:latin typeface="Segoe UI" panose="020b0502040204020203" pitchFamily="34" charset="0"/>
                <a:cs typeface="Segoe UI" panose="020b0502040204020203" pitchFamily="34" charset="0"/>
              </a:rPr>
              <a:t>,</a:t>
            </a:r>
            <a:r>
              <a:rPr lang="en-US" altLang="en-US" sz="1800" b="1" i="1">
                <a:latin typeface="Segoe UI" panose="020b0502040204020203" pitchFamily="34" charset="0"/>
                <a:cs typeface="Segoe UI" panose="020b0502040204020203" pitchFamily="34" charset="0"/>
              </a:rPr>
              <a:t> Mirowski</a:t>
            </a:r>
            <a:r>
              <a:rPr lang="en-US" altLang="en-US" sz="1800" b="1">
                <a:latin typeface="Segoe UI" panose="020b0502040204020203" pitchFamily="34" charset="0"/>
                <a:cs typeface="Segoe UI" panose="020b0502040204020203" pitchFamily="34" charset="0"/>
              </a:rPr>
              <a:t>)</a:t>
            </a:r>
            <a:endParaRPr lang="en-US" altLang="en-US">
              <a:latin typeface="Segoe UI" panose="020b0502040204020203" pitchFamily="34" charset="0"/>
              <a:cs typeface="Segoe UI" panose="020b0502040204020203" pitchFamily="34" charset="0"/>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3F83DD5C-579A-4509-A57E-42E91D8E1D55}"/>
              </a:ext>
            </a:extLst>
          </p:cNvPr>
          <p:cNvSpPr/>
          <p:nvPr/>
        </p:nvSpPr>
        <p:spPr>
          <a:xfrm>
            <a:off x="219366" y="207819"/>
            <a:ext cx="8705272" cy="6442363"/>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2" name="Title 5">
            <a:extLst>
              <a:ext uri="{FF2B5EF4-FFF2-40B4-BE49-F238E27FC236}">
                <a16:creationId xmlns:a16="http://schemas.microsoft.com/office/drawing/2014/main" id="{C571A43D-A1FB-4F80-8322-959196E77C8A}"/>
              </a:ext>
            </a:extLst>
          </p:cNvPr>
          <p:cNvSpPr>
            <a:spLocks noGrp="1"/>
          </p:cNvSpPr>
          <p:nvPr>
            <p:ph type="title"/>
          </p:nvPr>
        </p:nvSpPr>
        <p:spPr>
          <a:xfrm>
            <a:off x="457200" y="2057400"/>
            <a:ext cx="8229600" cy="2743200"/>
          </a:xfrm>
        </p:spPr>
        <p:txBody>
          <a:bodyPr/>
          <a:lstStyle/>
          <a:p>
            <a:r>
              <a:rPr lang="en-US">
                <a:solidFill>
                  <a:schemeClr val="bg1"/>
                </a:solidFill>
                <a:latin typeface="Times New Roman" panose="02020603050405020304" pitchFamily="18" charset="0"/>
                <a:cs typeface="Times New Roman" panose="02020603050405020304" pitchFamily="18" charset="0"/>
              </a:rPr>
              <a:t>Dance like no one is watching; email like it may one day be read aloud in a deposition.</a:t>
            </a:r>
          </a:p>
        </p:txBody>
      </p:sp>
    </p:spTree>
    <p:extLst>
      <p:ext uri="{BB962C8B-B14F-4D97-AF65-F5344CB8AC3E}">
        <p14:creationId xmlns:p14="http://schemas.microsoft.com/office/powerpoint/2010/main" val="8224706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36BD10DE-7C84-4510-9C75-0AFE1851F8EC}"/>
              </a:ext>
            </a:extLst>
          </p:cNvPr>
          <p:cNvSpPr>
            <a:spLocks noGrp="1" noChangeArrowheads="1"/>
          </p:cNvSpPr>
          <p:nvPr>
            <p:ph type="sldNum" sz="quarter" idx="11"/>
          </p:nvPr>
        </p:nvSpPr>
        <p:spPr/>
        <p:txBody>
          <a:bodyPr/>
          <a:lstStyle/>
          <a:p>
            <a:pPr>
              <a:buSzTx/>
              <a:defRPr/>
            </a:pPr>
            <a:fld id="{F959F176-7150-4BFE-B68D-9B571DB1BEDC}" type="slidenum">
              <a:rPr lang="en-US" altLang="en-US" sz="1000">
                <a:latin typeface="Segoe UI" panose="020b0502040204020203" pitchFamily="34" charset="0"/>
                <a:cs typeface="Segoe UI" panose="020b0502040204020203" pitchFamily="34" charset="0"/>
              </a:rPr>
              <a:pPr>
                <a:buSzTx/>
                <a:defRPr/>
              </a:pPr>
              <a:t>5</a:t>
            </a:fld>
            <a:endParaRPr lang="en-US" altLang="en-US" sz="1000">
              <a:latin typeface="Segoe UI" panose="020b0502040204020203" pitchFamily="34" charset="0"/>
              <a:cs typeface="Segoe UI" panose="020b0502040204020203" pitchFamily="34" charset="0"/>
            </a:endParaRPr>
          </a:p>
        </p:txBody>
      </p:sp>
      <p:sp>
        <p:nvSpPr>
          <p:cNvPr id="1120258" name="Title 1">
            <a:extLst>
              <a:ext uri="{FF2B5EF4-FFF2-40B4-BE49-F238E27FC236}">
                <a16:creationId xmlns:a16="http://schemas.microsoft.com/office/drawing/2014/main" id="{DBB7EEB2-502B-4283-93A7-0919BBAF3A0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altLang="en-US" sz="2800" b="1">
                <a:latin typeface="Segoe UI" panose="020b0502040204020203" pitchFamily="34" charset="0"/>
                <a:cs typeface="Segoe UI" panose="020b0502040204020203" pitchFamily="34" charset="0"/>
              </a:rPr>
              <a:t>Section 2036 - Most Litigated Issue</a:t>
            </a:r>
          </a:p>
        </p:txBody>
      </p:sp>
      <p:sp>
        <p:nvSpPr>
          <p:cNvPr id="1120259" name="Content Placeholder 2">
            <a:extLst>
              <a:ext uri="{FF2B5EF4-FFF2-40B4-BE49-F238E27FC236}">
                <a16:creationId xmlns:a16="http://schemas.microsoft.com/office/drawing/2014/main" id="{7928FEDD-DC18-4165-A703-9ED11277B97D}"/>
              </a:ext>
            </a:extLst>
          </p:cNvPr>
          <p:cNvSpPr>
            <a:spLocks noGrp="1" noChangeArrowheads="1"/>
          </p:cNvSpPr>
          <p:nvPr>
            <p:ph idx="4294967295"/>
          </p:nvPr>
        </p:nvSpPr>
        <p:spPr>
          <a:xfrm>
            <a:off x="457200" y="1473202"/>
            <a:ext cx="8229600" cy="488315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spcBef>
                <a:spcPts val="300"/>
              </a:spcBef>
              <a:spcAft>
                <a:spcPts val="600"/>
              </a:spcAft>
            </a:pPr>
            <a:r>
              <a:rPr lang="en-US" altLang="en-US" sz="1800" b="1">
                <a:latin typeface="Segoe UI" panose="020b0502040204020203" pitchFamily="34" charset="0"/>
                <a:cs typeface="Segoe UI" panose="020b0502040204020203" pitchFamily="34" charset="0"/>
              </a:rPr>
              <a:t>Section 2036 provides that:</a:t>
            </a:r>
          </a:p>
          <a:p>
            <a:pPr algn="just" eaLnBrk="1" hangingPunct="1">
              <a:spcBef>
                <a:spcPts val="300"/>
              </a:spcBef>
              <a:spcAft>
                <a:spcPts val="600"/>
              </a:spcAft>
              <a:buFont typeface="Arial" panose="020b0604020202020204" pitchFamily="34" charset="0"/>
              <a:buNone/>
            </a:pPr>
            <a:r>
              <a:rPr lang="en-US" altLang="en-US" sz="1700">
                <a:latin typeface="Segoe UI" panose="020b0502040204020203" pitchFamily="34" charset="0"/>
                <a:cs typeface="Segoe UI" panose="020b0502040204020203" pitchFamily="34" charset="0"/>
              </a:rPr>
              <a:t>	General Rule —The value of the gross estate shall include the value of all property to the extent of any interest therein of which </a:t>
            </a:r>
            <a:r>
              <a:rPr lang="en-US" altLang="en-US" sz="1700" i="1">
                <a:latin typeface="Segoe UI" panose="020b0502040204020203" pitchFamily="34" charset="0"/>
                <a:cs typeface="Segoe UI" panose="020b0502040204020203" pitchFamily="34" charset="0"/>
              </a:rPr>
              <a:t>the decedent has at any time made a transfer</a:t>
            </a:r>
            <a:r>
              <a:rPr lang="en-US" altLang="en-US" sz="1700">
                <a:latin typeface="Segoe UI" panose="020b0502040204020203" pitchFamily="34" charset="0"/>
                <a:cs typeface="Segoe UI" panose="020b0502040204020203" pitchFamily="34" charset="0"/>
              </a:rPr>
              <a:t> (except in case of </a:t>
            </a:r>
            <a:r>
              <a:rPr lang="en-US" altLang="en-US" sz="1700" i="1">
                <a:latin typeface="Segoe UI" panose="020b0502040204020203" pitchFamily="34" charset="0"/>
                <a:cs typeface="Segoe UI" panose="020b0502040204020203" pitchFamily="34" charset="0"/>
              </a:rPr>
              <a:t>a bona fide sale for an adequate and full consideration</a:t>
            </a:r>
            <a:r>
              <a:rPr lang="en-US" altLang="en-US" sz="1700">
                <a:latin typeface="Segoe UI" panose="020b0502040204020203" pitchFamily="34" charset="0"/>
                <a:cs typeface="Segoe UI" panose="020b0502040204020203" pitchFamily="34" charset="0"/>
              </a:rPr>
              <a:t> in money or money’s worth), by trust or otherwise, </a:t>
            </a:r>
            <a:r>
              <a:rPr lang="en-US" altLang="en-US" sz="1700" i="1">
                <a:latin typeface="Segoe UI" panose="020b0502040204020203" pitchFamily="34" charset="0"/>
                <a:cs typeface="Segoe UI" panose="020b0502040204020203" pitchFamily="34" charset="0"/>
              </a:rPr>
              <a:t>under which he has retained</a:t>
            </a:r>
            <a:r>
              <a:rPr lang="en-US" altLang="en-US" sz="1700">
                <a:latin typeface="Segoe UI" panose="020b0502040204020203" pitchFamily="34" charset="0"/>
                <a:cs typeface="Segoe UI" panose="020b0502040204020203" pitchFamily="34" charset="0"/>
              </a:rPr>
              <a:t> . . .</a:t>
            </a:r>
          </a:p>
          <a:p>
            <a:pPr algn="just" eaLnBrk="1" hangingPunct="1">
              <a:spcBef>
                <a:spcPts val="300"/>
              </a:spcBef>
              <a:spcAft>
                <a:spcPts val="600"/>
              </a:spcAft>
              <a:buFont typeface="Arial" panose="020b0604020202020204" pitchFamily="34" charset="0"/>
              <a:buNone/>
            </a:pPr>
            <a:r>
              <a:rPr lang="en-US" altLang="en-US" sz="1700">
                <a:latin typeface="Segoe UI" panose="020b0502040204020203" pitchFamily="34" charset="0"/>
                <a:cs typeface="Segoe UI" panose="020b0502040204020203" pitchFamily="34" charset="0"/>
              </a:rPr>
              <a:t>          (1) </a:t>
            </a:r>
            <a:r>
              <a:rPr lang="en-US" altLang="en-US" sz="1700" i="1">
                <a:latin typeface="Segoe UI" panose="020b0502040204020203" pitchFamily="34" charset="0"/>
                <a:cs typeface="Segoe UI" panose="020b0502040204020203" pitchFamily="34" charset="0"/>
              </a:rPr>
              <a:t>the possession or enjoyment of, or the right to the income from, the</a:t>
            </a:r>
            <a:br>
              <a:rPr lang="en-US" altLang="en-US" sz="1700" i="1">
                <a:latin typeface="Segoe UI" panose="020b0502040204020203" pitchFamily="34" charset="0"/>
                <a:cs typeface="Segoe UI" panose="020b0502040204020203" pitchFamily="34" charset="0"/>
              </a:rPr>
            </a:br>
            <a:r>
              <a:rPr lang="en-US" altLang="en-US" sz="1700" i="1">
                <a:latin typeface="Segoe UI" panose="020b0502040204020203" pitchFamily="34" charset="0"/>
                <a:cs typeface="Segoe UI" panose="020b0502040204020203" pitchFamily="34" charset="0"/>
              </a:rPr>
              <a:t>           property</a:t>
            </a:r>
            <a:r>
              <a:rPr lang="en-US" altLang="en-US" sz="1700">
                <a:latin typeface="Segoe UI" panose="020b0502040204020203" pitchFamily="34" charset="0"/>
                <a:cs typeface="Segoe UI" panose="020b0502040204020203" pitchFamily="34" charset="0"/>
              </a:rPr>
              <a:t>, or</a:t>
            </a:r>
          </a:p>
          <a:p>
            <a:pPr algn="just" eaLnBrk="1" hangingPunct="1">
              <a:spcBef>
                <a:spcPts val="300"/>
              </a:spcBef>
              <a:spcAft>
                <a:spcPts val="600"/>
              </a:spcAft>
              <a:buFont typeface="Arial" panose="020b0604020202020204" pitchFamily="34" charset="0"/>
              <a:buNone/>
            </a:pPr>
            <a:r>
              <a:rPr lang="en-US" altLang="en-US" sz="1700">
                <a:latin typeface="Segoe UI" panose="020b0502040204020203" pitchFamily="34" charset="0"/>
                <a:cs typeface="Segoe UI" panose="020b0502040204020203" pitchFamily="34" charset="0"/>
              </a:rPr>
              <a:t>          (2) the right, either alone or in conjunction with any person, to designate the</a:t>
            </a:r>
            <a:br>
              <a:rPr lang="en-US" altLang="en-US" sz="1700">
                <a:latin typeface="Segoe UI" panose="020b0502040204020203" pitchFamily="34" charset="0"/>
                <a:cs typeface="Segoe UI" panose="020b0502040204020203" pitchFamily="34" charset="0"/>
              </a:rPr>
            </a:br>
            <a:r>
              <a:rPr lang="en-US" altLang="en-US" sz="1700">
                <a:latin typeface="Segoe UI" panose="020b0502040204020203" pitchFamily="34" charset="0"/>
                <a:cs typeface="Segoe UI" panose="020b0502040204020203" pitchFamily="34" charset="0"/>
              </a:rPr>
              <a:t>          persons who shall possess or enjoy the property or the income</a:t>
            </a:r>
            <a:br>
              <a:rPr lang="en-US" altLang="en-US" sz="1700">
                <a:latin typeface="Segoe UI" panose="020b0502040204020203" pitchFamily="34" charset="0"/>
                <a:cs typeface="Segoe UI" panose="020b0502040204020203" pitchFamily="34" charset="0"/>
              </a:rPr>
            </a:br>
            <a:r>
              <a:rPr lang="en-US" altLang="en-US" sz="1700">
                <a:latin typeface="Segoe UI" panose="020b0502040204020203" pitchFamily="34" charset="0"/>
                <a:cs typeface="Segoe UI" panose="020b0502040204020203" pitchFamily="34" charset="0"/>
              </a:rPr>
              <a:t>          therefrom </a:t>
            </a:r>
          </a:p>
          <a:p>
            <a:pPr algn="just" eaLnBrk="1" hangingPunct="1">
              <a:spcBef>
                <a:spcPts val="300"/>
              </a:spcBef>
              <a:spcAft>
                <a:spcPts val="600"/>
              </a:spcAft>
            </a:pPr>
            <a:r>
              <a:rPr lang="en-US" altLang="en-US" sz="1800" b="1">
                <a:latin typeface="Segoe UI" panose="020b0502040204020203" pitchFamily="34" charset="0"/>
                <a:cs typeface="Segoe UI" panose="020b0502040204020203" pitchFamily="34" charset="0"/>
              </a:rPr>
              <a:t>Ramifications ― If IRS successful, all assets of entity might be brought back into estate</a:t>
            </a:r>
          </a:p>
          <a:p>
            <a:pPr lvl="1" eaLnBrk="1" hangingPunct="1">
              <a:spcBef>
                <a:spcPts val="300"/>
              </a:spcBef>
              <a:spcAft>
                <a:spcPts val="600"/>
              </a:spcAft>
              <a:buFont typeface="Arial" panose="020b0604020202020204" pitchFamily="34" charset="0"/>
              <a:buChar char="•"/>
            </a:pPr>
            <a:r>
              <a:rPr lang="en-US" altLang="en-US" sz="1700">
                <a:latin typeface="Segoe UI" panose="020b0502040204020203" pitchFamily="34" charset="0"/>
                <a:cs typeface="Segoe UI" panose="020b0502040204020203" pitchFamily="34" charset="0"/>
              </a:rPr>
              <a:t>Even if interests in partnership transferred during life (</a:t>
            </a:r>
            <a:r>
              <a:rPr lang="en-US" altLang="en-US" sz="1700" i="1">
                <a:latin typeface="Segoe UI" panose="020b0502040204020203" pitchFamily="34" charset="0"/>
                <a:cs typeface="Segoe UI" panose="020b0502040204020203" pitchFamily="34" charset="0"/>
              </a:rPr>
              <a:t>Harper</a:t>
            </a:r>
            <a:r>
              <a:rPr lang="en-US" altLang="en-US" sz="1700">
                <a:latin typeface="Segoe UI" panose="020b0502040204020203" pitchFamily="34" charset="0"/>
                <a:cs typeface="Segoe UI" panose="020b0502040204020203" pitchFamily="34" charset="0"/>
              </a:rPr>
              <a:t>, </a:t>
            </a:r>
            <a:r>
              <a:rPr lang="en-US" altLang="en-US" sz="1700" i="1">
                <a:latin typeface="Segoe UI" panose="020b0502040204020203" pitchFamily="34" charset="0"/>
                <a:cs typeface="Segoe UI" panose="020b0502040204020203" pitchFamily="34" charset="0"/>
              </a:rPr>
              <a:t>Korb</a:t>
            </a:r>
            <a:r>
              <a:rPr lang="en-US" altLang="en-US" sz="1700">
                <a:latin typeface="Segoe UI" panose="020b0502040204020203" pitchFamily="34" charset="0"/>
                <a:cs typeface="Segoe UI" panose="020b0502040204020203" pitchFamily="34" charset="0"/>
              </a:rPr>
              <a:t>y)</a:t>
            </a:r>
          </a:p>
          <a:p>
            <a:pPr lvl="1" eaLnBrk="1" hangingPunct="1">
              <a:spcBef>
                <a:spcPts val="300"/>
              </a:spcBef>
              <a:spcAft>
                <a:spcPts val="600"/>
              </a:spcAft>
              <a:buFont typeface="Arial" panose="020b0604020202020204" pitchFamily="34" charset="0"/>
              <a:buChar char="•"/>
            </a:pPr>
            <a:r>
              <a:rPr lang="en-US" altLang="en-US" sz="1700">
                <a:latin typeface="Segoe UI" panose="020b0502040204020203" pitchFamily="34" charset="0"/>
                <a:cs typeface="Segoe UI" panose="020b0502040204020203" pitchFamily="34" charset="0"/>
              </a:rPr>
              <a:t>Marital or charitable deduction may not be applicable (</a:t>
            </a:r>
            <a:r>
              <a:rPr lang="en-US" altLang="en-US" sz="1700" i="1">
                <a:latin typeface="Segoe UI" panose="020b0502040204020203" pitchFamily="34" charset="0"/>
                <a:cs typeface="Segoe UI" panose="020b0502040204020203" pitchFamily="34" charset="0"/>
              </a:rPr>
              <a:t>Turner</a:t>
            </a:r>
            <a:r>
              <a:rPr lang="en-US" altLang="en-US" sz="1700">
                <a:latin typeface="Segoe UI" panose="020b0502040204020203" pitchFamily="34" charset="0"/>
                <a:cs typeface="Segoe UI" panose="020b0502040204020203" pitchFamily="34" charset="0"/>
              </a:rPr>
              <a:t>)</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131ABABE-6C54-4159-B9C8-7B7D26AC8830}"/>
              </a:ext>
            </a:extLst>
          </p:cNvPr>
          <p:cNvSpPr>
            <a:spLocks noGrp="1" noChangeArrowheads="1"/>
          </p:cNvSpPr>
          <p:nvPr>
            <p:ph type="sldNum" sz="quarter" idx="11"/>
          </p:nvPr>
        </p:nvSpPr>
        <p:spPr/>
        <p:txBody>
          <a:bodyPr/>
          <a:lstStyle/>
          <a:p>
            <a:pPr>
              <a:buSzTx/>
              <a:defRPr/>
            </a:pPr>
            <a:fld id="{A13583FD-7EE8-41E3-81D5-121EDC0BFA24}" type="slidenum">
              <a:rPr lang="en-US" altLang="en-US" sz="1000">
                <a:latin typeface="Segoe UI" panose="020b0502040204020203" pitchFamily="34" charset="0"/>
                <a:cs typeface="Segoe UI" panose="020b0502040204020203" pitchFamily="34" charset="0"/>
              </a:rPr>
              <a:pPr>
                <a:buSzTx/>
                <a:defRPr/>
              </a:pPr>
              <a:t>6</a:t>
            </a:fld>
            <a:endParaRPr lang="en-US" altLang="en-US" sz="1000">
              <a:latin typeface="Segoe UI" panose="020b0502040204020203" pitchFamily="34" charset="0"/>
              <a:cs typeface="Segoe UI" panose="020b0502040204020203" pitchFamily="34" charset="0"/>
            </a:endParaRPr>
          </a:p>
        </p:txBody>
      </p:sp>
      <p:sp>
        <p:nvSpPr>
          <p:cNvPr id="1121282" name="Title 1">
            <a:extLst>
              <a:ext uri="{FF2B5EF4-FFF2-40B4-BE49-F238E27FC236}">
                <a16:creationId xmlns:a16="http://schemas.microsoft.com/office/drawing/2014/main" id="{EF39355F-B934-4996-A987-5174B5D821E7}"/>
              </a:ext>
            </a:extLst>
          </p:cNvPr>
          <p:cNvSpPr>
            <a:spLocks noGrp="1" noChangeArrowheads="1"/>
          </p:cNvSpPr>
          <p:nvPr>
            <p:ph type="title"/>
          </p:nvPr>
        </p:nvSpPr>
        <p:spPr>
          <a:xfrm>
            <a:off x="457200" y="190501"/>
            <a:ext cx="8229600" cy="1227139"/>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a:r>
              <a:rPr lang="en-US" altLang="en-US" sz="2800" b="1">
                <a:latin typeface="Segoe UI" panose="020b0502040204020203" pitchFamily="34" charset="0"/>
                <a:cs typeface="Segoe UI" panose="020b0502040204020203" pitchFamily="34" charset="0"/>
              </a:rPr>
              <a:t>Bona Fide Sale for Adequate and </a:t>
            </a:r>
            <a:br>
              <a:rPr lang="en-US" altLang="en-US" sz="2800" b="1">
                <a:latin typeface="Segoe UI" panose="020b0502040204020203" pitchFamily="34" charset="0"/>
                <a:cs typeface="Segoe UI" panose="020b0502040204020203" pitchFamily="34" charset="0"/>
              </a:rPr>
            </a:br>
            <a:r>
              <a:rPr lang="en-US" altLang="en-US" sz="2800" b="1">
                <a:latin typeface="Segoe UI" panose="020b0502040204020203" pitchFamily="34" charset="0"/>
                <a:cs typeface="Segoe UI" panose="020b0502040204020203" pitchFamily="34" charset="0"/>
              </a:rPr>
              <a:t>Full Consideration Exception</a:t>
            </a:r>
          </a:p>
        </p:txBody>
      </p:sp>
      <p:sp>
        <p:nvSpPr>
          <p:cNvPr id="1121283" name="Content Placeholder 2">
            <a:extLst>
              <a:ext uri="{FF2B5EF4-FFF2-40B4-BE49-F238E27FC236}">
                <a16:creationId xmlns:a16="http://schemas.microsoft.com/office/drawing/2014/main" id="{5C394394-8151-4C57-8760-1A9AA2CE4129}"/>
              </a:ext>
            </a:extLst>
          </p:cNvPr>
          <p:cNvSpPr>
            <a:spLocks noGrp="1" noChangeArrowheads="1"/>
          </p:cNvSpPr>
          <p:nvPr>
            <p:ph idx="4294967295"/>
          </p:nvPr>
        </p:nvSpPr>
        <p:spPr>
          <a:xfrm>
            <a:off x="457200" y="1514475"/>
            <a:ext cx="8229600" cy="461168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Two part test:</a:t>
            </a:r>
          </a:p>
          <a:p>
            <a:pPr eaLnBrk="1" hangingPunct="1">
              <a:spcBef>
                <a:spcPts val="300"/>
              </a:spcBef>
              <a:spcAft>
                <a:spcPts val="600"/>
              </a:spcAft>
              <a:buFont typeface="Wingdings" panose="05000000000000000000" pitchFamily="2" charset="2"/>
              <a:buNone/>
            </a:pPr>
            <a:r>
              <a:rPr lang="en-US" altLang="en-US" sz="2000" b="1">
                <a:latin typeface="Segoe UI" panose="020b0502040204020203" pitchFamily="34" charset="0"/>
                <a:cs typeface="Segoe UI" panose="020b0502040204020203" pitchFamily="34" charset="0"/>
              </a:rPr>
              <a:t>	(1) Adequate and Full Consideration ― Interests proportionate and value of contributed property credited to capital accounts</a:t>
            </a:r>
          </a:p>
          <a:p>
            <a:pPr eaLnBrk="1" hangingPunct="1">
              <a:spcBef>
                <a:spcPts val="300"/>
              </a:spcBef>
              <a:spcAft>
                <a:spcPts val="600"/>
              </a:spcAft>
              <a:buFont typeface="Wingdings" panose="05000000000000000000" pitchFamily="2" charset="2"/>
              <a:buNone/>
            </a:pPr>
            <a:r>
              <a:rPr lang="en-US" altLang="en-US" sz="2000" b="1">
                <a:latin typeface="Segoe UI" panose="020b0502040204020203" pitchFamily="34" charset="0"/>
                <a:cs typeface="Segoe UI" panose="020b0502040204020203" pitchFamily="34" charset="0"/>
              </a:rPr>
              <a:t>	(2) Bona fide Sale ― "Significant and legitimate non-tax reason" for creating the entity</a:t>
            </a:r>
          </a:p>
          <a:p>
            <a:pPr eaLnBrk="1" hangingPunct="1">
              <a:spcBef>
                <a:spcPts val="300"/>
              </a:spcBef>
              <a:spcAft>
                <a:spcPts val="600"/>
              </a:spcAft>
              <a:buFont typeface="Wingdings" panose="05000000000000000000" pitchFamily="2" charset="2"/>
              <a:buNone/>
            </a:pPr>
            <a:r>
              <a:rPr lang="en-US" altLang="en-US" sz="2000" b="1">
                <a:latin typeface="Segoe UI" panose="020b0502040204020203" pitchFamily="34" charset="0"/>
                <a:cs typeface="Segoe UI" panose="020b0502040204020203" pitchFamily="34" charset="0"/>
              </a:rPr>
              <a:t>	Case-by-case analysis:</a:t>
            </a:r>
          </a:p>
          <a:p>
            <a:pPr lvl="1" eaLnBrk="1" hangingPunct="1">
              <a:spcBef>
                <a:spcPts val="300"/>
              </a:spcBef>
              <a:spcAft>
                <a:spcPts val="600"/>
              </a:spcAft>
            </a:pPr>
            <a:r>
              <a:rPr lang="en-US" altLang="en-US" sz="1800">
                <a:latin typeface="Segoe UI" panose="020b0502040204020203" pitchFamily="34" charset="0"/>
                <a:cs typeface="Segoe UI" panose="020b0502040204020203" pitchFamily="34" charset="0"/>
              </a:rPr>
              <a:t>Centralized asset management (</a:t>
            </a:r>
            <a:r>
              <a:rPr lang="en-US" altLang="en-US" sz="1800" i="1">
                <a:latin typeface="Segoe UI" panose="020b0502040204020203" pitchFamily="34" charset="0"/>
                <a:cs typeface="Segoe UI" panose="020b0502040204020203" pitchFamily="34" charset="0"/>
              </a:rPr>
              <a:t>Stone</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Kimbell</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Mirowski</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Black</a:t>
            </a:r>
            <a:r>
              <a:rPr lang="en-US" altLang="en-US" sz="1800">
                <a:latin typeface="Segoe UI" panose="020b0502040204020203" pitchFamily="34" charset="0"/>
                <a:cs typeface="Segoe UI" panose="020b0502040204020203" pitchFamily="34" charset="0"/>
              </a:rPr>
              <a:t>)</a:t>
            </a:r>
          </a:p>
          <a:p>
            <a:pPr lvl="1" eaLnBrk="1" hangingPunct="1">
              <a:spcBef>
                <a:spcPts val="300"/>
              </a:spcBef>
              <a:spcAft>
                <a:spcPts val="600"/>
              </a:spcAft>
            </a:pPr>
            <a:r>
              <a:rPr lang="en-US" altLang="en-US" sz="1800">
                <a:latin typeface="Segoe UI" panose="020b0502040204020203" pitchFamily="34" charset="0"/>
                <a:cs typeface="Segoe UI" panose="020b0502040204020203" pitchFamily="34" charset="0"/>
              </a:rPr>
              <a:t>Involving next generation in management (</a:t>
            </a:r>
            <a:r>
              <a:rPr lang="en-US" altLang="en-US" sz="1800" i="1">
                <a:latin typeface="Segoe UI" panose="020b0502040204020203" pitchFamily="34" charset="0"/>
                <a:cs typeface="Segoe UI" panose="020b0502040204020203" pitchFamily="34" charset="0"/>
              </a:rPr>
              <a:t>Stone</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Mirowski</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Murphy</a:t>
            </a:r>
            <a:r>
              <a:rPr lang="en-US" altLang="en-US" sz="1800">
                <a:latin typeface="Segoe UI" panose="020b0502040204020203" pitchFamily="34" charset="0"/>
                <a:cs typeface="Segoe UI" panose="020b0502040204020203" pitchFamily="34" charset="0"/>
              </a:rPr>
              <a:t>)</a:t>
            </a:r>
          </a:p>
          <a:p>
            <a:pPr lvl="1" eaLnBrk="1" hangingPunct="1">
              <a:spcBef>
                <a:spcPts val="300"/>
              </a:spcBef>
              <a:spcAft>
                <a:spcPts val="600"/>
              </a:spcAft>
            </a:pPr>
            <a:r>
              <a:rPr lang="en-US" altLang="en-US" sz="1800">
                <a:latin typeface="Segoe UI" panose="020b0502040204020203" pitchFamily="34" charset="0"/>
                <a:cs typeface="Segoe UI" panose="020b0502040204020203" pitchFamily="34" charset="0"/>
              </a:rPr>
              <a:t>Protect from creditors/failed marriage (</a:t>
            </a:r>
            <a:r>
              <a:rPr lang="en-US" altLang="en-US" sz="1800" i="1">
                <a:latin typeface="Segoe UI" panose="020b0502040204020203" pitchFamily="34" charset="0"/>
                <a:cs typeface="Segoe UI" panose="020b0502040204020203" pitchFamily="34" charset="0"/>
              </a:rPr>
              <a:t>Kimbell</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Black</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Murphy</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Shurtz</a:t>
            </a:r>
            <a:r>
              <a:rPr lang="en-US" altLang="en-US" sz="1800">
                <a:latin typeface="Segoe UI" panose="020b0502040204020203" pitchFamily="34" charset="0"/>
                <a:cs typeface="Segoe UI" panose="020b0502040204020203" pitchFamily="34" charset="0"/>
              </a:rPr>
              <a:t>)</a:t>
            </a:r>
          </a:p>
          <a:p>
            <a:pPr lvl="1" eaLnBrk="1" hangingPunct="1">
              <a:spcBef>
                <a:spcPts val="300"/>
              </a:spcBef>
              <a:spcAft>
                <a:spcPts val="600"/>
              </a:spcAft>
            </a:pPr>
            <a:r>
              <a:rPr lang="en-US" altLang="en-US" sz="1800">
                <a:latin typeface="Segoe UI" panose="020b0502040204020203" pitchFamily="34" charset="0"/>
                <a:cs typeface="Segoe UI" panose="020b0502040204020203" pitchFamily="34" charset="0"/>
              </a:rPr>
              <a:t>Preservation of investment philosophy (</a:t>
            </a:r>
            <a:r>
              <a:rPr lang="en-US" altLang="en-US" sz="1800" i="1">
                <a:latin typeface="Segoe UI" panose="020b0502040204020203" pitchFamily="34" charset="0"/>
                <a:cs typeface="Segoe UI" panose="020b0502040204020203" pitchFamily="34" charset="0"/>
              </a:rPr>
              <a:t>Schutt</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Murphy</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Miller</a:t>
            </a:r>
            <a:r>
              <a:rPr lang="en-US" altLang="en-US" sz="1800">
                <a:latin typeface="Segoe UI" panose="020b0502040204020203" pitchFamily="34" charset="0"/>
                <a:cs typeface="Segoe UI" panose="020b0502040204020203" pitchFamily="34" charset="0"/>
              </a:rPr>
              <a:t>)</a:t>
            </a:r>
          </a:p>
          <a:p>
            <a:pPr lvl="1" eaLnBrk="1" hangingPunct="1">
              <a:spcBef>
                <a:spcPts val="300"/>
              </a:spcBef>
              <a:spcAft>
                <a:spcPts val="600"/>
              </a:spcAft>
            </a:pPr>
            <a:r>
              <a:rPr lang="en-US" altLang="en-US" sz="1800">
                <a:latin typeface="Segoe UI" panose="020b0502040204020203" pitchFamily="34" charset="0"/>
                <a:cs typeface="Segoe UI" panose="020b0502040204020203" pitchFamily="34" charset="0"/>
              </a:rPr>
              <a:t>Avoiding fractionalization of assets (</a:t>
            </a:r>
            <a:r>
              <a:rPr lang="en-US" altLang="en-US" sz="1800" i="1">
                <a:latin typeface="Segoe UI" panose="020b0502040204020203" pitchFamily="34" charset="0"/>
                <a:cs typeface="Segoe UI" panose="020b0502040204020203" pitchFamily="34" charset="0"/>
              </a:rPr>
              <a:t>Church</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Kimbell</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Murphy</a:t>
            </a:r>
            <a:r>
              <a:rPr lang="en-US" altLang="en-US" sz="1800">
                <a:latin typeface="Segoe UI" panose="020b0502040204020203" pitchFamily="34" charset="0"/>
                <a:cs typeface="Segoe UI" panose="020b0502040204020203" pitchFamily="34" charset="0"/>
              </a:rPr>
              <a:t>)</a:t>
            </a:r>
          </a:p>
          <a:p>
            <a:pPr lvl="1" eaLnBrk="1" hangingPunct="1">
              <a:spcBef>
                <a:spcPts val="300"/>
              </a:spcBef>
              <a:spcAft>
                <a:spcPts val="600"/>
              </a:spcAft>
            </a:pPr>
            <a:r>
              <a:rPr lang="en-US" altLang="en-US" sz="1800">
                <a:latin typeface="Segoe UI" panose="020b0502040204020203" pitchFamily="34" charset="0"/>
                <a:cs typeface="Segoe UI" panose="020b0502040204020203" pitchFamily="34" charset="0"/>
              </a:rPr>
              <a:t>Avoiding imprudent expenditures by future generations (</a:t>
            </a:r>
            <a:r>
              <a:rPr lang="en-US" altLang="en-US" sz="1800" i="1">
                <a:latin typeface="Segoe UI" panose="020b0502040204020203" pitchFamily="34" charset="0"/>
                <a:cs typeface="Segoe UI" panose="020b0502040204020203" pitchFamily="34" charset="0"/>
              </a:rPr>
              <a:t>Murphy</a:t>
            </a:r>
            <a:r>
              <a:rPr lang="en-US" altLang="en-US" sz="1800">
                <a:latin typeface="Segoe UI" panose="020b0502040204020203" pitchFamily="34" charset="0"/>
                <a:cs typeface="Segoe UI" panose="020b0502040204020203" pitchFamily="34" charset="0"/>
              </a:rPr>
              <a:t>,</a:t>
            </a:r>
            <a:r>
              <a:rPr lang="en-US" altLang="en-US" sz="1800" i="1">
                <a:latin typeface="Segoe UI" panose="020b0502040204020203" pitchFamily="34" charset="0"/>
                <a:cs typeface="Segoe UI" panose="020b0502040204020203" pitchFamily="34" charset="0"/>
              </a:rPr>
              <a:t> Black</a:t>
            </a:r>
            <a:r>
              <a:rPr lang="en-US" altLang="en-US" sz="1800">
                <a:latin typeface="Segoe UI" panose="020b0502040204020203" pitchFamily="34" charset="0"/>
                <a:cs typeface="Segoe UI" panose="020b0502040204020203" pitchFamily="34" charset="0"/>
              </a:rPr>
              <a:t>)</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241757A8-9952-4C68-8613-012AF4F194A3}"/>
              </a:ext>
            </a:extLst>
          </p:cNvPr>
          <p:cNvSpPr>
            <a:spLocks noGrp="1" noChangeArrowheads="1"/>
          </p:cNvSpPr>
          <p:nvPr>
            <p:ph type="sldNum" sz="quarter" idx="11"/>
          </p:nvPr>
        </p:nvSpPr>
        <p:spPr/>
        <p:txBody>
          <a:bodyPr/>
          <a:lstStyle/>
          <a:p>
            <a:pPr>
              <a:buSzTx/>
              <a:defRPr/>
            </a:pPr>
            <a:fld id="{F6E8E331-1D6B-4746-BEB9-4CD29DEC5787}" type="slidenum">
              <a:rPr lang="en-US" altLang="en-US" sz="1000">
                <a:latin typeface="Segoe UI" panose="020b0502040204020203" pitchFamily="34" charset="0"/>
                <a:cs typeface="Segoe UI" panose="020b0502040204020203" pitchFamily="34" charset="0"/>
              </a:rPr>
              <a:pPr>
                <a:buSzTx/>
                <a:defRPr/>
              </a:pPr>
              <a:t>7</a:t>
            </a:fld>
            <a:endParaRPr lang="en-US" altLang="en-US" sz="1000">
              <a:latin typeface="Segoe UI" panose="020b0502040204020203" pitchFamily="34" charset="0"/>
              <a:cs typeface="Segoe UI" panose="020b0502040204020203" pitchFamily="34" charset="0"/>
            </a:endParaRPr>
          </a:p>
        </p:txBody>
      </p:sp>
      <p:sp>
        <p:nvSpPr>
          <p:cNvPr id="1122306" name="Title 1">
            <a:extLst>
              <a:ext uri="{FF2B5EF4-FFF2-40B4-BE49-F238E27FC236}">
                <a16:creationId xmlns:a16="http://schemas.microsoft.com/office/drawing/2014/main" id="{720CEFC5-53E6-4470-AD4E-AAA7DEEDC54C}"/>
              </a:ext>
            </a:extLst>
          </p:cNvPr>
          <p:cNvSpPr>
            <a:spLocks noGrp="1" noChangeArrowheads="1"/>
          </p:cNvSpPr>
          <p:nvPr>
            <p:ph type="title"/>
          </p:nvPr>
        </p:nvSpPr>
        <p:spPr>
          <a:xfrm>
            <a:off x="457201" y="274639"/>
            <a:ext cx="8343900"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a:r>
              <a:rPr lang="en-US" altLang="en-US" sz="2800" b="1">
                <a:latin typeface="Segoe UI" panose="020b0502040204020203" pitchFamily="34" charset="0"/>
                <a:cs typeface="Segoe UI" panose="020b0502040204020203" pitchFamily="34" charset="0"/>
              </a:rPr>
              <a:t>2036(a)(1) ― Retained Right to Possess or Enjoy Assets Contributed or Income From Assets</a:t>
            </a:r>
          </a:p>
        </p:txBody>
      </p:sp>
      <p:sp>
        <p:nvSpPr>
          <p:cNvPr id="1122307" name="Content Placeholder 2">
            <a:extLst>
              <a:ext uri="{FF2B5EF4-FFF2-40B4-BE49-F238E27FC236}">
                <a16:creationId xmlns:a16="http://schemas.microsoft.com/office/drawing/2014/main" id="{A1D9B768-8239-49B4-8B05-8B460ADC3F5B}"/>
              </a:ext>
            </a:extLst>
          </p:cNvPr>
          <p:cNvSpPr>
            <a:spLocks noGrp="1" noChangeArrowheads="1"/>
          </p:cNvSpPr>
          <p:nvPr>
            <p:ph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defTabSz="457189" eaLnBrk="1" hangingPunct="1">
              <a:spcBef>
                <a:spcPts val="300"/>
              </a:spcBef>
              <a:spcAft>
                <a:spcPts val="600"/>
              </a:spcAft>
            </a:pPr>
            <a:r>
              <a:rPr lang="en-US" altLang="en-US" sz="2000" b="1">
                <a:solidFill>
                  <a:srgbClr val="000000"/>
                </a:solidFill>
                <a:latin typeface="Segoe UI" panose="020b0502040204020203" pitchFamily="34" charset="0"/>
                <a:ea typeface="MS PGothic" panose="020b0600070205080204" pitchFamily="34" charset="-128"/>
                <a:cs typeface="Segoe UI" panose="020b0502040204020203" pitchFamily="34" charset="0"/>
              </a:rPr>
              <a:t>Case-by-case analysis</a:t>
            </a:r>
          </a:p>
          <a:p>
            <a:pPr defTabSz="457189" eaLnBrk="1" hangingPunct="1">
              <a:spcBef>
                <a:spcPts val="300"/>
              </a:spcBef>
              <a:spcAft>
                <a:spcPts val="600"/>
              </a:spcAft>
            </a:pPr>
            <a:r>
              <a:rPr lang="en-US" altLang="en-US" sz="2000" b="1">
                <a:solidFill>
                  <a:srgbClr val="000000"/>
                </a:solidFill>
                <a:latin typeface="Segoe UI" panose="020b0502040204020203" pitchFamily="34" charset="0"/>
                <a:ea typeface="MS PGothic" panose="020b0600070205080204" pitchFamily="34" charset="-128"/>
                <a:cs typeface="Segoe UI" panose="020b0502040204020203" pitchFamily="34" charset="0"/>
              </a:rPr>
              <a:t>Factors considered by courts:</a:t>
            </a:r>
          </a:p>
          <a:p>
            <a:pPr lvl="1" defTabSz="457189" eaLnBrk="1" hangingPunct="1">
              <a:spcBef>
                <a:spcPts val="300"/>
              </a:spcBef>
              <a:spcAft>
                <a:spcPts val="600"/>
              </a:spcAft>
              <a:buFont typeface="Arial" panose="020b0604020202020204" pitchFamily="34" charset="0"/>
              <a:buChar char="•"/>
            </a:pP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Non pro-rata distributions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Harper</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Korby</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Thompson</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p>
          <a:p>
            <a:pPr lvl="1" defTabSz="457189" eaLnBrk="1" hangingPunct="1">
              <a:spcBef>
                <a:spcPts val="300"/>
              </a:spcBef>
              <a:spcAft>
                <a:spcPts val="600"/>
              </a:spcAft>
              <a:buFont typeface="Arial" panose="020b0604020202020204" pitchFamily="34" charset="0"/>
              <a:buChar char="•"/>
            </a:pP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Personal expenditures with partnership funds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Strangi</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 Hurford</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 Rector</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p>
          <a:p>
            <a:pPr lvl="1" defTabSz="457189" eaLnBrk="1" hangingPunct="1">
              <a:spcBef>
                <a:spcPts val="300"/>
              </a:spcBef>
              <a:spcAft>
                <a:spcPts val="600"/>
              </a:spcAft>
              <a:buFont typeface="Arial" panose="020b0604020202020204" pitchFamily="34" charset="0"/>
              <a:buChar char="•"/>
            </a:pP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Personal use assets in partnership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Strangi</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p>
          <a:p>
            <a:pPr lvl="1" defTabSz="457189" eaLnBrk="1" hangingPunct="1">
              <a:spcBef>
                <a:spcPts val="300"/>
              </a:spcBef>
              <a:spcAft>
                <a:spcPts val="600"/>
              </a:spcAft>
              <a:buFont typeface="Arial" panose="020b0604020202020204" pitchFamily="34" charset="0"/>
              <a:buChar char="•"/>
            </a:pP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Payment of estate tax and expense when assets transferred to</a:t>
            </a:r>
            <a:b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b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partnership close to death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Miller</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 Strangi</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 Erikson</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p>
          <a:p>
            <a:pPr lvl="1" defTabSz="457189" eaLnBrk="1" hangingPunct="1">
              <a:spcBef>
                <a:spcPts val="300"/>
              </a:spcBef>
              <a:spcAft>
                <a:spcPts val="600"/>
              </a:spcAft>
              <a:buFont typeface="Arial" panose="020b0604020202020204" pitchFamily="34" charset="0"/>
              <a:buChar char="•"/>
            </a:pP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Accurate books and records not kept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Harper</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p>
          <a:p>
            <a:pPr lvl="1" defTabSz="457189" eaLnBrk="1" hangingPunct="1">
              <a:spcBef>
                <a:spcPts val="300"/>
              </a:spcBef>
              <a:spcAft>
                <a:spcPts val="600"/>
              </a:spcAft>
              <a:buFont typeface="Arial" panose="020b0604020202020204" pitchFamily="34" charset="0"/>
              <a:buChar char="•"/>
            </a:pP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Insufficient assets outside of partnership (</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Thompson</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 Miller</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 Strangi</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r>
              <a:rPr lang="en-US" altLang="en-US" sz="1800" i="1">
                <a:solidFill>
                  <a:srgbClr val="000000"/>
                </a:solidFill>
                <a:latin typeface="Segoe UI" panose="020b0502040204020203" pitchFamily="34" charset="0"/>
                <a:ea typeface="MS PGothic" panose="020b0600070205080204" pitchFamily="34" charset="-128"/>
                <a:cs typeface="Segoe UI" panose="020b0502040204020203" pitchFamily="34" charset="0"/>
              </a:rPr>
              <a:t> Rector</a:t>
            </a:r>
            <a:r>
              <a:rPr lang="en-US" altLang="en-US" sz="1800">
                <a:solidFill>
                  <a:srgbClr val="000000"/>
                </a:solidFill>
                <a:latin typeface="Segoe UI" panose="020b0502040204020203" pitchFamily="34" charset="0"/>
                <a:ea typeface="MS PGothic" panose="020b0600070205080204" pitchFamily="34" charset="-128"/>
                <a:cs typeface="Segoe UI" panose="020b0502040204020203" pitchFamily="34" charset="0"/>
              </a:rPr>
              <a:t>)</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166C4BC3-26A2-4CEE-9CDB-686D39E87EC4}"/>
              </a:ext>
            </a:extLst>
          </p:cNvPr>
          <p:cNvSpPr>
            <a:spLocks noGrp="1" noChangeArrowheads="1"/>
          </p:cNvSpPr>
          <p:nvPr>
            <p:ph type="sldNum" sz="quarter" idx="11"/>
          </p:nvPr>
        </p:nvSpPr>
        <p:spPr/>
        <p:txBody>
          <a:bodyPr/>
          <a:lstStyle/>
          <a:p>
            <a:pPr>
              <a:buSzTx/>
              <a:defRPr/>
            </a:pPr>
            <a:fld id="{3C052EA3-0F09-4890-B992-D4B5DFEF3C1A}" type="slidenum">
              <a:rPr lang="en-US" altLang="en-US" sz="1000">
                <a:latin typeface="Segoe UI" panose="020b0502040204020203" pitchFamily="34" charset="0"/>
                <a:cs typeface="Segoe UI" panose="020b0502040204020203" pitchFamily="34" charset="0"/>
              </a:rPr>
              <a:pPr>
                <a:buSzTx/>
                <a:defRPr/>
              </a:pPr>
              <a:t>8</a:t>
            </a:fld>
            <a:endParaRPr lang="en-US" altLang="en-US" sz="1000">
              <a:latin typeface="Segoe UI" panose="020b0502040204020203" pitchFamily="34" charset="0"/>
              <a:cs typeface="Segoe UI" panose="020b0502040204020203" pitchFamily="34" charset="0"/>
            </a:endParaRPr>
          </a:p>
        </p:txBody>
      </p:sp>
      <p:sp>
        <p:nvSpPr>
          <p:cNvPr id="1123330" name="Title 1">
            <a:extLst>
              <a:ext uri="{FF2B5EF4-FFF2-40B4-BE49-F238E27FC236}">
                <a16:creationId xmlns:a16="http://schemas.microsoft.com/office/drawing/2014/main" id="{9E28E95A-F5AD-4530-ACD7-C2D647F1579F}"/>
              </a:ext>
            </a:extLst>
          </p:cNvPr>
          <p:cNvSpPr>
            <a:spLocks noGrp="1" noChangeArrowheads="1"/>
          </p:cNvSpPr>
          <p:nvPr>
            <p:ph type="title"/>
          </p:nvPr>
        </p:nvSpPr>
        <p:spPr>
          <a:xfrm>
            <a:off x="390525" y="142876"/>
            <a:ext cx="8534400" cy="1085851"/>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altLang="en-US" sz="2600" b="1">
                <a:latin typeface="Segoe UI" panose="020b0502040204020203" pitchFamily="34" charset="0"/>
                <a:cs typeface="Segoe UI" panose="020b0502040204020203" pitchFamily="34" charset="0"/>
              </a:rPr>
              <a:t>2036(a)(2) - Retained Right to Designate Persons Who Will Possess or Enjoy Assets Contributed or Income From Assets</a:t>
            </a:r>
          </a:p>
        </p:txBody>
      </p:sp>
      <p:sp>
        <p:nvSpPr>
          <p:cNvPr id="1123331" name="Content Placeholder 2">
            <a:extLst>
              <a:ext uri="{FF2B5EF4-FFF2-40B4-BE49-F238E27FC236}">
                <a16:creationId xmlns:a16="http://schemas.microsoft.com/office/drawing/2014/main" id="{3FA01E89-161C-45F4-9839-F882A8AA1E90}"/>
              </a:ext>
            </a:extLst>
          </p:cNvPr>
          <p:cNvSpPr>
            <a:spLocks noGrp="1" noChangeArrowheads="1"/>
          </p:cNvSpPr>
          <p:nvPr>
            <p:ph idx="4294967295"/>
          </p:nvPr>
        </p:nvSpPr>
        <p:spPr>
          <a:xfrm>
            <a:off x="457200" y="1514475"/>
            <a:ext cx="8229600" cy="461168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spcBef>
                <a:spcPts val="300"/>
              </a:spcBef>
              <a:spcAft>
                <a:spcPts val="600"/>
              </a:spcAft>
            </a:pPr>
            <a:r>
              <a:rPr lang="en-US" altLang="en-US" sz="2000" b="1" i="1">
                <a:latin typeface="Segoe UI" panose="020b0502040204020203" pitchFamily="34" charset="0"/>
                <a:cs typeface="Segoe UI" panose="020b0502040204020203" pitchFamily="34" charset="0"/>
              </a:rPr>
              <a:t>Strangi, Turner, Cohen</a:t>
            </a:r>
          </a:p>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Investment powers not subject to 2036(a)(2)</a:t>
            </a:r>
            <a:br>
              <a:rPr lang="en-US" altLang="en-US" sz="2000" b="1">
                <a:latin typeface="Segoe UI" panose="020b0502040204020203" pitchFamily="34" charset="0"/>
                <a:cs typeface="Segoe UI" panose="020b0502040204020203" pitchFamily="34" charset="0"/>
              </a:rPr>
            </a:br>
            <a:r>
              <a:rPr lang="en-US" altLang="en-US" sz="2000" b="1">
                <a:latin typeface="Segoe UI" panose="020b0502040204020203" pitchFamily="34" charset="0"/>
                <a:cs typeface="Segoe UI" panose="020b0502040204020203" pitchFamily="34" charset="0"/>
              </a:rPr>
              <a:t>(</a:t>
            </a:r>
            <a:r>
              <a:rPr lang="en-US" altLang="en-US" sz="2000" b="1" i="1">
                <a:latin typeface="Segoe UI" panose="020b0502040204020203" pitchFamily="34" charset="0"/>
                <a:cs typeface="Segoe UI" panose="020b0502040204020203" pitchFamily="34" charset="0"/>
              </a:rPr>
              <a:t>Byrum v. U.S.)</a:t>
            </a:r>
            <a:endParaRPr lang="en-US" altLang="en-US" sz="2000" b="1">
              <a:latin typeface="Segoe UI" panose="020b0502040204020203" pitchFamily="34" charset="0"/>
              <a:cs typeface="Segoe UI" panose="020b0502040204020203" pitchFamily="34" charset="0"/>
            </a:endParaRPr>
          </a:p>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Distribution powers?</a:t>
            </a:r>
          </a:p>
          <a:p>
            <a:pPr lvl="1" eaLnBrk="1" hangingPunct="1">
              <a:spcBef>
                <a:spcPts val="300"/>
              </a:spcBef>
              <a:spcAft>
                <a:spcPts val="600"/>
              </a:spcAft>
              <a:buFont typeface="Arial" panose="020b0604020202020204" pitchFamily="34" charset="0"/>
              <a:buChar char="•"/>
            </a:pPr>
            <a:r>
              <a:rPr lang="en-US" altLang="en-US" sz="1800" i="1">
                <a:latin typeface="Segoe UI" panose="020b0502040204020203" pitchFamily="34" charset="0"/>
                <a:cs typeface="Segoe UI" panose="020b0502040204020203" pitchFamily="34" charset="0"/>
              </a:rPr>
              <a:t>Cohen/Byrum</a:t>
            </a:r>
            <a:r>
              <a:rPr lang="en-US" altLang="en-US" sz="1800">
                <a:latin typeface="Segoe UI" panose="020b0502040204020203" pitchFamily="34" charset="0"/>
                <a:cs typeface="Segoe UI" panose="020b0502040204020203" pitchFamily="34" charset="0"/>
              </a:rPr>
              <a:t> ― "If the agreement may be said to give the trustees unlimited discretion . . . , so that dividends could be arbitrarily and capriciously withheld or declared, then the dividend power would constitute a 'right' under </a:t>
            </a:r>
            <a:r>
              <a:rPr lang="en-US" altLang="en-US" sz="1800" u="sng">
                <a:latin typeface="Segoe UI" panose="020b0502040204020203" pitchFamily="34" charset="0"/>
                <a:cs typeface="Segoe UI" panose="020b0502040204020203" pitchFamily="34" charset="0"/>
              </a:rPr>
              <a:t>section</a:t>
            </a:r>
            <a:r>
              <a:rPr lang="en-US" altLang="en-US" sz="1800">
                <a:latin typeface="Segoe UI" panose="020b0502040204020203" pitchFamily="34" charset="0"/>
                <a:cs typeface="Segoe UI" panose="020b0502040204020203" pitchFamily="34" charset="0"/>
              </a:rPr>
              <a:t> </a:t>
            </a:r>
            <a:r>
              <a:rPr lang="en-US" altLang="en-US" sz="1800" u="sng">
                <a:latin typeface="Segoe UI" panose="020b0502040204020203" pitchFamily="34" charset="0"/>
                <a:cs typeface="Segoe UI" panose="020b0502040204020203" pitchFamily="34" charset="0"/>
              </a:rPr>
              <a:t>2036(a)(2)</a:t>
            </a:r>
            <a:r>
              <a:rPr lang="en-US" altLang="en-US" sz="1800">
                <a:latin typeface="Segoe UI" panose="020b0502040204020203" pitchFamily="34" charset="0"/>
                <a:cs typeface="Segoe UI" panose="020b0502040204020203" pitchFamily="34" charset="0"/>
              </a:rPr>
              <a:t>; if, on the other hand, the power is circumscribed by cognizable limits on the exercise of discretion, then no such 'rights' exists."</a:t>
            </a:r>
          </a:p>
          <a:p>
            <a:pPr eaLnBrk="1" hangingPunct="1">
              <a:spcBef>
                <a:spcPts val="300"/>
              </a:spcBef>
              <a:spcAft>
                <a:spcPts val="600"/>
              </a:spcAft>
            </a:pPr>
            <a:r>
              <a:rPr lang="en-US" altLang="en-US" sz="2000" b="1">
                <a:latin typeface="Segoe UI" panose="020b0502040204020203" pitchFamily="34" charset="0"/>
                <a:cs typeface="Segoe UI" panose="020b0502040204020203" pitchFamily="34" charset="0"/>
              </a:rPr>
              <a:t>Should senior family member be general partner?</a:t>
            </a:r>
          </a:p>
          <a:p>
            <a:pPr lvl="1" eaLnBrk="1" hangingPunct="1">
              <a:spcBef>
                <a:spcPts val="300"/>
              </a:spcBef>
              <a:spcAft>
                <a:spcPts val="600"/>
              </a:spcAft>
              <a:buFont typeface="Arial" panose="020b0604020202020204" pitchFamily="34" charset="0"/>
              <a:buChar char="•"/>
            </a:pPr>
            <a:r>
              <a:rPr lang="en-US" altLang="en-US" sz="1800">
                <a:latin typeface="Segoe UI" panose="020b0502040204020203" pitchFamily="34" charset="0"/>
                <a:cs typeface="Segoe UI" panose="020b0502040204020203" pitchFamily="34" charset="0"/>
              </a:rPr>
              <a:t>How about co-general partner?</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5">
            <a:extLst>
              <a:ext uri="{FF2B5EF4-FFF2-40B4-BE49-F238E27FC236}">
                <a16:creationId xmlns:a16="http://schemas.microsoft.com/office/drawing/2014/main" id="{33ED63F9-FA6E-4B99-BC80-48AE318FBDC1}"/>
              </a:ext>
            </a:extLst>
          </p:cNvPr>
          <p:cNvSpPr>
            <a:spLocks noGrp="1" noChangeArrowheads="1"/>
          </p:cNvSpPr>
          <p:nvPr>
            <p:ph type="sldNum" sz="quarter" idx="11"/>
          </p:nvPr>
        </p:nvSpPr>
        <p:spPr/>
        <p:txBody>
          <a:bodyPr/>
          <a:lstStyle/>
          <a:p>
            <a:pPr>
              <a:buSzTx/>
              <a:defRPr/>
            </a:pPr>
            <a:fld id="{DE9EDA8F-32C7-41D4-A95F-D3B075B49D64}" type="slidenum">
              <a:rPr lang="en-US" altLang="en-US" sz="1000">
                <a:latin typeface="Segoe UI" panose="020b0502040204020203" pitchFamily="34" charset="0"/>
                <a:cs typeface="Segoe UI" panose="020b0502040204020203" pitchFamily="34" charset="0"/>
              </a:rPr>
              <a:pPr>
                <a:buSzTx/>
                <a:defRPr/>
              </a:pPr>
              <a:t>9</a:t>
            </a:fld>
            <a:endParaRPr lang="en-US" altLang="en-US" sz="1000">
              <a:latin typeface="Segoe UI" panose="020b0502040204020203" pitchFamily="34" charset="0"/>
              <a:cs typeface="Segoe UI" panose="020b0502040204020203" pitchFamily="34" charset="0"/>
            </a:endParaRPr>
          </a:p>
        </p:txBody>
      </p:sp>
      <p:sp>
        <p:nvSpPr>
          <p:cNvPr id="1131522" name="Title 1">
            <a:extLst>
              <a:ext uri="{FF2B5EF4-FFF2-40B4-BE49-F238E27FC236}">
                <a16:creationId xmlns:a16="http://schemas.microsoft.com/office/drawing/2014/main" id="{33B1A2E0-289A-45E5-9FE7-C32A39D39BB6}"/>
              </a:ext>
            </a:extLst>
          </p:cNvPr>
          <p:cNvSpPr>
            <a:spLocks noGrp="1" noChangeArrowheads="1"/>
          </p:cNvSpPr>
          <p:nvPr>
            <p:ph type="title"/>
          </p:nvPr>
        </p:nvSpPr>
        <p:spPr>
          <a:xfrm>
            <a:off x="457200" y="177802"/>
            <a:ext cx="8229600" cy="1239839"/>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en-US" sz="2800" b="1">
                <a:latin typeface="Segoe UI" panose="020b0502040204020203" pitchFamily="34" charset="0"/>
                <a:cs typeface="Segoe UI" panose="020b0502040204020203" pitchFamily="34" charset="0"/>
              </a:rPr>
              <a:t>Sample Distribution Provision</a:t>
            </a:r>
            <a:endParaRPr lang="en-US" altLang="en-US" sz="2800" b="1">
              <a:latin typeface="Segoe UI" panose="020b0502040204020203" pitchFamily="34" charset="0"/>
              <a:cs typeface="Segoe UI" panose="020b0502040204020203" pitchFamily="34" charset="0"/>
            </a:endParaRPr>
          </a:p>
        </p:txBody>
      </p:sp>
      <p:sp>
        <p:nvSpPr>
          <p:cNvPr id="1131582" name="Rectangle 1131581">
            <a:extLst>
              <a:ext uri="{FF2B5EF4-FFF2-40B4-BE49-F238E27FC236}">
                <a16:creationId xmlns:a16="http://schemas.microsoft.com/office/drawing/2014/main" id="{DDFB917F-9847-4226-B457-CBA2DFA42B80}"/>
              </a:ext>
            </a:extLst>
          </p:cNvPr>
          <p:cNvSpPr/>
          <p:nvPr/>
        </p:nvSpPr>
        <p:spPr>
          <a:xfrm>
            <a:off x="457200" y="1519550"/>
            <a:ext cx="8229600" cy="2823850"/>
          </a:xfrm>
          <a:prstGeom prst="rect">
            <a:avLst/>
          </a:prstGeom>
        </p:spPr>
        <p:txBody>
          <a:bodyPr wrap="square">
            <a:spAutoFit/>
          </a:bodyPr>
          <a:lstStyle/>
          <a:p>
            <a:pPr indent="457200">
              <a:spcBef>
                <a:spcPts val="300"/>
              </a:spcBef>
              <a:spcAft>
                <a:spcPts val="1200"/>
              </a:spcAft>
              <a:tabLst>
                <a:tab pos="1371600"/>
              </a:tabLst>
            </a:pPr>
            <a:r>
              <a:rPr lang="en-US" sz="1500">
                <a:latin typeface="Times New Roman" panose="02020603050405020304" pitchFamily="18" charset="0"/>
                <a:cs typeface="Times New Roman" panose="02020603050405020304" pitchFamily="18" charset="0"/>
              </a:rPr>
              <a:t>1.01	</a:t>
            </a:r>
            <a:r>
              <a:rPr lang="en-US" sz="1500" u="sng">
                <a:latin typeface="Times New Roman" panose="02020603050405020304" pitchFamily="18" charset="0"/>
                <a:cs typeface="Times New Roman" panose="02020603050405020304" pitchFamily="18" charset="0"/>
              </a:rPr>
              <a:t>No Other Distributions.</a:t>
            </a:r>
            <a:r>
              <a:rPr lang="en-US" sz="1500">
                <a:latin typeface="Times New Roman" panose="02020603050405020304" pitchFamily="18" charset="0"/>
                <a:cs typeface="Times New Roman" panose="02020603050405020304" pitchFamily="18" charset="0"/>
              </a:rPr>
              <a:t>  Except as provided in this Article, the Partnership shall make no distributions of cash or other property to any Partner until its liquidation. </a:t>
            </a:r>
          </a:p>
          <a:p>
            <a:pPr indent="457200">
              <a:spcBef>
                <a:spcPts val="300"/>
              </a:spcBef>
              <a:spcAft>
                <a:spcPts val="1200"/>
              </a:spcAft>
              <a:tabLst>
                <a:tab pos="1371600"/>
              </a:tabLst>
            </a:pPr>
            <a:r>
              <a:rPr lang="en-US" sz="1500">
                <a:latin typeface="Times New Roman" panose="02020603050405020304" pitchFamily="18" charset="0"/>
                <a:cs typeface="Times New Roman" panose="02020603050405020304" pitchFamily="18" charset="0"/>
              </a:rPr>
              <a:t>1.02	</a:t>
            </a:r>
            <a:r>
              <a:rPr lang="en-US" sz="1500" u="sng">
                <a:latin typeface="Times New Roman" panose="02020603050405020304" pitchFamily="18" charset="0"/>
                <a:cs typeface="Times New Roman" panose="02020603050405020304" pitchFamily="18" charset="0"/>
              </a:rPr>
              <a:t>Distributable Cash.</a:t>
            </a:r>
            <a:r>
              <a:rPr lang="en-US" sz="1500">
                <a:latin typeface="Times New Roman" panose="02020603050405020304" pitchFamily="18" charset="0"/>
                <a:cs typeface="Times New Roman" panose="02020603050405020304" pitchFamily="18" charset="0"/>
              </a:rPr>
              <a:t>  Distributable Cash includes only that cash held by the Partnership at the end of a Fiscal Year after reasonable reserves of cash have been set aside by the Partnership Management, subject to the duties imposed by this agreement, for working capital and other cash requirements, including current and reasonably projected expenses, current and reasonably projected investment opportunities, and reasonably anticipated contingencies.  For purposes of this Section, any of the Partnership Assets that are contributed to the Partnership by the Partners, any borrowed funds, and any cash generated upon the sale of any of the Partnership Assets, including Partnership Assets that are purchased with borrowed funds and including the cash attributable to appreciation in value, shall be considered as necessary for investment purposes.</a:t>
            </a:r>
          </a:p>
        </p:txBody>
      </p:sp>
    </p:spTree>
    <p:extLst>
      <p:ext uri="{BB962C8B-B14F-4D97-AF65-F5344CB8AC3E}">
        <p14:creationId xmlns:p14="http://schemas.microsoft.com/office/powerpoint/2010/main" val="395371854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9.02.14"/>
  <p:tag name="AS_TITLE" val="Aspose.Slides for .NET 4.0 Client Profile"/>
  <p:tag name="AS_VERSION" val="19.2"/>
</p:tagLst>
</file>

<file path=ppt/theme/theme1.xml><?xml version="1.0" encoding="utf-8"?>
<a:theme xmlns:r="http://schemas.openxmlformats.org/officeDocument/2006/relationships" xmlns:a="http://schemas.openxmlformats.org/drawingml/2006/main" name="Blank">
  <a:themeElements>
    <a:clrScheme name="Baker Botts Colors">
      <a:dk1>
        <a:srgbClr val="000000"/>
      </a:dk1>
      <a:lt1>
        <a:srgbClr val="FFFFFF"/>
      </a:lt1>
      <a:dk2>
        <a:srgbClr val="000000"/>
      </a:dk2>
      <a:lt2>
        <a:srgbClr val="808080"/>
      </a:lt2>
      <a:accent1>
        <a:srgbClr val="CE1126"/>
      </a:accent1>
      <a:accent2>
        <a:srgbClr val="37A09C"/>
      </a:accent2>
      <a:accent3>
        <a:srgbClr val="FFFFFF"/>
      </a:accent3>
      <a:accent4>
        <a:srgbClr val="000000"/>
      </a:accent4>
      <a:accent5>
        <a:srgbClr val="F36979"/>
      </a:accent5>
      <a:accent6>
        <a:srgbClr val="73CFCB"/>
      </a:accent6>
      <a:hlink>
        <a:srgbClr val="37A09C"/>
      </a:hlink>
      <a:folHlink>
        <a:srgbClr val="73CFCB"/>
      </a:folHlink>
    </a:clrScheme>
    <a:fontScheme name="Baker Botts Fonts">
      <a:majorFont>
        <a:latin typeface="Cambria"/>
        <a:ea typeface="Arial"/>
        <a:cs typeface="Arial"/>
      </a:majorFont>
      <a:minorFont>
        <a:latin typeface="Segoe U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ker Botts.potx" id="{FAF3F641-B788-49A0-A6E6-40DEDF7DD6A1}" vid="{B2A93AAC-C759-42C0-810D-600D33930EE6}"/>
    </a:ext>
  </a:extLst>
</a:theme>
</file>

<file path=ppt/theme/theme2.xml><?xml version="1.0" encoding="utf-8"?>
<a:theme xmlns:r="http://schemas.openxmlformats.org/officeDocument/2006/relationships"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blank</Template>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19.0200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